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
  </p:notesMasterIdLst>
  <p:handoutMasterIdLst>
    <p:handoutMasterId r:id="rId6"/>
  </p:handoutMasterIdLst>
  <p:sldIdLst>
    <p:sldId id="260" r:id="rId2"/>
    <p:sldId id="268" r:id="rId3"/>
    <p:sldId id="267" r:id="rId4"/>
  </p:sldIdLst>
  <p:sldSz cx="7775575" cy="10907713"/>
  <p:notesSz cx="7318375" cy="104505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CE9"/>
    <a:srgbClr val="4C3A2F"/>
    <a:srgbClr val="EFB5C5"/>
    <a:srgbClr val="613317"/>
    <a:srgbClr val="8FC31F"/>
    <a:srgbClr val="EA5514"/>
    <a:srgbClr val="FF9933"/>
    <a:srgbClr val="000066"/>
    <a:srgbClr val="66FF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63" autoAdjust="0"/>
    <p:restoredTop sz="94660"/>
  </p:normalViewPr>
  <p:slideViewPr>
    <p:cSldViewPr snapToGrid="0">
      <p:cViewPr varScale="1">
        <p:scale>
          <a:sx n="69" d="100"/>
          <a:sy n="69" d="100"/>
        </p:scale>
        <p:origin x="-2056" y="-120"/>
      </p:cViewPr>
      <p:guideLst>
        <p:guide orient="horz" pos="3435"/>
        <p:guide pos="2449"/>
      </p:guideLst>
    </p:cSldViewPr>
  </p:slideViewPr>
  <p:notesTextViewPr>
    <p:cViewPr>
      <p:scale>
        <a:sx n="1" d="1"/>
        <a:sy n="1" d="1"/>
      </p:scale>
      <p:origin x="0" y="0"/>
    </p:cViewPr>
  </p:notesTextViewPr>
  <p:notesViewPr>
    <p:cSldViewPr snapToGrid="0">
      <p:cViewPr varScale="1">
        <p:scale>
          <a:sx n="70" d="100"/>
          <a:sy n="70" d="100"/>
        </p:scale>
        <p:origin x="-1548" y="-114"/>
      </p:cViewPr>
      <p:guideLst>
        <p:guide orient="horz" pos="3291"/>
        <p:guide pos="230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171825" cy="522288"/>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144964" y="0"/>
            <a:ext cx="3171825" cy="522288"/>
          </a:xfrm>
          <a:prstGeom prst="rect">
            <a:avLst/>
          </a:prstGeom>
        </p:spPr>
        <p:txBody>
          <a:bodyPr vert="horz" lIns="91430" tIns="45715" rIns="91430" bIns="45715" rtlCol="0"/>
          <a:lstStyle>
            <a:lvl1pPr algn="r">
              <a:defRPr sz="1200"/>
            </a:lvl1pPr>
          </a:lstStyle>
          <a:p>
            <a:fld id="{EA4C0380-2DE9-498B-B68D-60B46204BA80}" type="datetimeFigureOut">
              <a:rPr kumimoji="1" lang="ja-JP" altLang="en-US" smtClean="0"/>
              <a:pPr/>
              <a:t>17/03/19</a:t>
            </a:fld>
            <a:endParaRPr kumimoji="1" lang="ja-JP" altLang="en-US"/>
          </a:p>
        </p:txBody>
      </p:sp>
      <p:sp>
        <p:nvSpPr>
          <p:cNvPr id="4" name="フッター プレースホルダー 3"/>
          <p:cNvSpPr>
            <a:spLocks noGrp="1"/>
          </p:cNvSpPr>
          <p:nvPr>
            <p:ph type="ftr" sz="quarter" idx="2"/>
          </p:nvPr>
        </p:nvSpPr>
        <p:spPr>
          <a:xfrm>
            <a:off x="1" y="9926639"/>
            <a:ext cx="3171825" cy="522287"/>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144964" y="9926639"/>
            <a:ext cx="3171825" cy="522287"/>
          </a:xfrm>
          <a:prstGeom prst="rect">
            <a:avLst/>
          </a:prstGeom>
        </p:spPr>
        <p:txBody>
          <a:bodyPr vert="horz" lIns="91430" tIns="45715" rIns="91430" bIns="45715" rtlCol="0" anchor="b"/>
          <a:lstStyle>
            <a:lvl1pPr algn="r">
              <a:defRPr sz="1200"/>
            </a:lvl1pPr>
          </a:lstStyle>
          <a:p>
            <a:fld id="{78A262EF-70DF-4926-8929-0A60A2E81DC8}" type="slidenum">
              <a:rPr kumimoji="1" lang="ja-JP" altLang="en-US" smtClean="0"/>
              <a:pPr/>
              <a:t>‹#›</a:t>
            </a:fld>
            <a:endParaRPr kumimoji="1" lang="ja-JP" altLang="en-US"/>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171295" cy="524340"/>
          </a:xfrm>
          <a:prstGeom prst="rect">
            <a:avLst/>
          </a:prstGeom>
        </p:spPr>
        <p:txBody>
          <a:bodyPr vert="horz" lIns="97155" tIns="48578" rIns="97155" bIns="48578" rtlCol="0"/>
          <a:lstStyle>
            <a:lvl1pPr algn="l">
              <a:defRPr sz="1200"/>
            </a:lvl1pPr>
          </a:lstStyle>
          <a:p>
            <a:endParaRPr kumimoji="1" lang="ja-JP" altLang="en-US"/>
          </a:p>
        </p:txBody>
      </p:sp>
      <p:sp>
        <p:nvSpPr>
          <p:cNvPr id="3" name="日付プレースホルダー 2"/>
          <p:cNvSpPr>
            <a:spLocks noGrp="1"/>
          </p:cNvSpPr>
          <p:nvPr>
            <p:ph type="dt" idx="1"/>
          </p:nvPr>
        </p:nvSpPr>
        <p:spPr>
          <a:xfrm>
            <a:off x="4145389" y="0"/>
            <a:ext cx="3171295" cy="524340"/>
          </a:xfrm>
          <a:prstGeom prst="rect">
            <a:avLst/>
          </a:prstGeom>
        </p:spPr>
        <p:txBody>
          <a:bodyPr vert="horz" lIns="97155" tIns="48578" rIns="97155" bIns="48578" rtlCol="0"/>
          <a:lstStyle>
            <a:lvl1pPr algn="r">
              <a:defRPr sz="1200"/>
            </a:lvl1pPr>
          </a:lstStyle>
          <a:p>
            <a:fld id="{70F99883-74AE-4A2C-81B7-5B86A08198C0}" type="datetimeFigureOut">
              <a:rPr kumimoji="1" lang="ja-JP" altLang="en-US" smtClean="0"/>
              <a:pPr/>
              <a:t>17/03/19</a:t>
            </a:fld>
            <a:endParaRPr kumimoji="1" lang="ja-JP" altLang="en-US"/>
          </a:p>
        </p:txBody>
      </p:sp>
      <p:sp>
        <p:nvSpPr>
          <p:cNvPr id="4" name="スライド イメージ プレースホルダー 3"/>
          <p:cNvSpPr>
            <a:spLocks noGrp="1" noRot="1" noChangeAspect="1"/>
          </p:cNvSpPr>
          <p:nvPr>
            <p:ph type="sldImg" idx="2"/>
          </p:nvPr>
        </p:nvSpPr>
        <p:spPr>
          <a:xfrm>
            <a:off x="2401888" y="1304925"/>
            <a:ext cx="2514600" cy="3529013"/>
          </a:xfrm>
          <a:prstGeom prst="rect">
            <a:avLst/>
          </a:prstGeom>
          <a:noFill/>
          <a:ln w="12700">
            <a:solidFill>
              <a:prstClr val="black"/>
            </a:solidFill>
          </a:ln>
        </p:spPr>
        <p:txBody>
          <a:bodyPr vert="horz" lIns="97155" tIns="48578" rIns="97155" bIns="48578" rtlCol="0" anchor="ctr"/>
          <a:lstStyle/>
          <a:p>
            <a:endParaRPr lang="ja-JP" altLang="en-US"/>
          </a:p>
        </p:txBody>
      </p:sp>
      <p:sp>
        <p:nvSpPr>
          <p:cNvPr id="5" name="ノート プレースホルダー 4"/>
          <p:cNvSpPr>
            <a:spLocks noGrp="1"/>
          </p:cNvSpPr>
          <p:nvPr>
            <p:ph type="body" sz="quarter" idx="3"/>
          </p:nvPr>
        </p:nvSpPr>
        <p:spPr>
          <a:xfrm>
            <a:off x="731838" y="5029311"/>
            <a:ext cx="5854700" cy="4114889"/>
          </a:xfrm>
          <a:prstGeom prst="rect">
            <a:avLst/>
          </a:prstGeom>
        </p:spPr>
        <p:txBody>
          <a:bodyPr vert="horz" lIns="97155" tIns="48578" rIns="97155" bIns="4857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926177"/>
            <a:ext cx="3171295" cy="524339"/>
          </a:xfrm>
          <a:prstGeom prst="rect">
            <a:avLst/>
          </a:prstGeom>
        </p:spPr>
        <p:txBody>
          <a:bodyPr vert="horz" lIns="97155" tIns="48578" rIns="97155" bIns="4857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145389" y="9926177"/>
            <a:ext cx="3171295" cy="524339"/>
          </a:xfrm>
          <a:prstGeom prst="rect">
            <a:avLst/>
          </a:prstGeom>
        </p:spPr>
        <p:txBody>
          <a:bodyPr vert="horz" lIns="97155" tIns="48578" rIns="97155" bIns="48578"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17/03/19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正方形/長方形 1"/>
          <p:cNvSpPr/>
          <p:nvPr/>
        </p:nvSpPr>
        <p:spPr>
          <a:xfrm>
            <a:off x="0" y="0"/>
            <a:ext cx="7775575" cy="109077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 name="正方形/長方形 2"/>
          <p:cNvSpPr/>
          <p:nvPr/>
        </p:nvSpPr>
        <p:spPr>
          <a:xfrm>
            <a:off x="107950" y="107950"/>
            <a:ext cx="7559675" cy="106918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 name="正方形/長方形 3"/>
          <p:cNvSpPr/>
          <p:nvPr/>
        </p:nvSpPr>
        <p:spPr>
          <a:xfrm>
            <a:off x="179388" y="179388"/>
            <a:ext cx="7416800" cy="1054893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cxnSp>
        <p:nvCxnSpPr>
          <p:cNvPr id="8" name="直線矢印コネクタ 7"/>
          <p:cNvCxnSpPr/>
          <p:nvPr/>
        </p:nvCxnSpPr>
        <p:spPr>
          <a:xfrm flipV="1">
            <a:off x="125413" y="7237413"/>
            <a:ext cx="7542212" cy="22225"/>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193675" y="10188575"/>
            <a:ext cx="7345363" cy="33338"/>
          </a:xfrm>
          <a:prstGeom prst="straightConnector1">
            <a:avLst/>
          </a:prstGeom>
          <a:ln w="3810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22225" y="4989513"/>
            <a:ext cx="7777163"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PubRRectCallout"/>
          <p:cNvSpPr>
            <a:spLocks noEditPoints="1" noChangeArrowheads="1"/>
          </p:cNvSpPr>
          <p:nvPr/>
        </p:nvSpPr>
        <p:spPr bwMode="auto">
          <a:xfrm>
            <a:off x="1895475" y="2957513"/>
            <a:ext cx="3983038" cy="1903412"/>
          </a:xfrm>
          <a:custGeom>
            <a:avLst/>
            <a:gdLst>
              <a:gd name="G0" fmla="+- 0 0 0"/>
              <a:gd name="G1" fmla="+- 8607 0 0"/>
              <a:gd name="T0" fmla="*/ 10800 w 21600"/>
              <a:gd name="T1" fmla="*/ 0 h 21600"/>
              <a:gd name="T2" fmla="*/ 0 w 21600"/>
              <a:gd name="T3" fmla="*/ 8638 h 21600"/>
              <a:gd name="T4" fmla="*/ 8607 w 21600"/>
              <a:gd name="T5" fmla="*/ 21600 h 21600"/>
              <a:gd name="T6" fmla="*/ 10800 w 21600"/>
              <a:gd name="T7" fmla="*/ 17277 h 21600"/>
              <a:gd name="T8" fmla="*/ 21600 w 21600"/>
              <a:gd name="T9" fmla="*/ 8638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close/>
              </a:path>
            </a:pathLst>
          </a:custGeom>
          <a:solidFill>
            <a:schemeClr val="bg1"/>
          </a:solidFill>
          <a:ln w="25400">
            <a:solidFill>
              <a:schemeClr val="tx1"/>
            </a:solidFill>
            <a:miter lim="800000"/>
            <a:headEnd/>
            <a:tailEnd/>
          </a:ln>
          <a:effectLst>
            <a:outerShdw dist="107763" dir="2700000" algn="ctr" rotWithShape="0">
              <a:srgbClr val="808080"/>
            </a:outerShdw>
          </a:effectLst>
        </p:spPr>
        <p:txBody>
          <a:bodyPr/>
          <a:lstStyle/>
          <a:p>
            <a:pPr defTabSz="1017588" fontAlgn="base">
              <a:spcBef>
                <a:spcPct val="0"/>
              </a:spcBef>
              <a:spcAft>
                <a:spcPct val="0"/>
              </a:spcAft>
            </a:pPr>
            <a:r>
              <a:rPr lang="en-US" altLang="ja-JP" sz="2000" b="1" smtClean="0">
                <a:solidFill>
                  <a:prstClr val="black"/>
                </a:solidFill>
                <a:latin typeface="HG丸ｺﾞｼｯｸM-PRO" pitchFamily="50" charset="-128"/>
                <a:ea typeface="HG丸ｺﾞｼｯｸM-PRO" pitchFamily="50" charset="-128"/>
              </a:rPr>
              <a:t>POINT1</a:t>
            </a:r>
          </a:p>
          <a:p>
            <a:pPr defTabSz="1017588" fontAlgn="base">
              <a:spcBef>
                <a:spcPct val="0"/>
              </a:spcBef>
              <a:spcAft>
                <a:spcPct val="0"/>
              </a:spcAft>
            </a:pPr>
            <a:endParaRPr lang="en-US" altLang="ja-JP" sz="1400" smtClean="0">
              <a:solidFill>
                <a:prstClr val="black"/>
              </a:solidFill>
              <a:latin typeface="HG丸ｺﾞｼｯｸM-PRO" pitchFamily="50" charset="-128"/>
              <a:ea typeface="HG丸ｺﾞｼｯｸM-PRO" pitchFamily="50" charset="-128"/>
            </a:endParaRPr>
          </a:p>
          <a:p>
            <a:pPr defTabSz="1017588" fontAlgn="base">
              <a:spcBef>
                <a:spcPct val="0"/>
              </a:spcBef>
              <a:spcAft>
                <a:spcPct val="0"/>
              </a:spcAft>
            </a:pPr>
            <a:r>
              <a:rPr lang="ja-JP" altLang="en-US" sz="1800" b="1" smtClean="0">
                <a:solidFill>
                  <a:prstClr val="black"/>
                </a:solidFill>
                <a:latin typeface="HG丸ｺﾞｼｯｸM-PRO" pitchFamily="50" charset="-128"/>
                <a:ea typeface="HG丸ｺﾞｼｯｸM-PRO" pitchFamily="50" charset="-128"/>
              </a:rPr>
              <a:t>テンプレートのサイズは黒の枠</a:t>
            </a:r>
            <a:endParaRPr lang="en-US" altLang="ja-JP" sz="1800" b="1" smtClean="0">
              <a:solidFill>
                <a:prstClr val="black"/>
              </a:solidFill>
              <a:latin typeface="HG丸ｺﾞｼｯｸM-PRO" pitchFamily="50" charset="-128"/>
              <a:ea typeface="HG丸ｺﾞｼｯｸM-PRO" pitchFamily="50" charset="-128"/>
            </a:endParaRPr>
          </a:p>
          <a:p>
            <a:pPr defTabSz="1017588" fontAlgn="base">
              <a:spcBef>
                <a:spcPct val="0"/>
              </a:spcBef>
              <a:spcAft>
                <a:spcPct val="0"/>
              </a:spcAft>
            </a:pPr>
            <a:r>
              <a:rPr lang="en-US" altLang="ja-JP" sz="1800" b="1" smtClean="0">
                <a:solidFill>
                  <a:prstClr val="black"/>
                </a:solidFill>
                <a:latin typeface="HG丸ｺﾞｼｯｸM-PRO" pitchFamily="50" charset="-128"/>
                <a:ea typeface="HG丸ｺﾞｼｯｸM-PRO" pitchFamily="50" charset="-128"/>
              </a:rPr>
              <a:t>(303</a:t>
            </a:r>
            <a:r>
              <a:rPr lang="ja-JP" altLang="en-US" sz="1800" b="1" smtClean="0">
                <a:solidFill>
                  <a:prstClr val="black"/>
                </a:solidFill>
                <a:latin typeface="HG丸ｺﾞｼｯｸM-PRO" pitchFamily="50" charset="-128"/>
                <a:ea typeface="HG丸ｺﾞｼｯｸM-PRO" pitchFamily="50" charset="-128"/>
              </a:rPr>
              <a:t>㎜</a:t>
            </a:r>
            <a:r>
              <a:rPr lang="en-US" altLang="ja-JP" sz="1800" b="1" smtClean="0">
                <a:solidFill>
                  <a:prstClr val="black"/>
                </a:solidFill>
                <a:latin typeface="HG丸ｺﾞｼｯｸM-PRO" pitchFamily="50" charset="-128"/>
                <a:ea typeface="HG丸ｺﾞｼｯｸM-PRO" pitchFamily="50" charset="-128"/>
              </a:rPr>
              <a:t>×216</a:t>
            </a:r>
            <a:r>
              <a:rPr lang="ja-JP" altLang="en-US" sz="1800" b="1" smtClean="0">
                <a:solidFill>
                  <a:prstClr val="black"/>
                </a:solidFill>
                <a:latin typeface="HG丸ｺﾞｼｯｸM-PRO" pitchFamily="50" charset="-128"/>
                <a:ea typeface="HG丸ｺﾞｼｯｸM-PRO" pitchFamily="50" charset="-128"/>
              </a:rPr>
              <a:t>㎜）で</a:t>
            </a:r>
          </a:p>
          <a:p>
            <a:pPr defTabSz="1017588" fontAlgn="base">
              <a:spcBef>
                <a:spcPct val="0"/>
              </a:spcBef>
              <a:spcAft>
                <a:spcPct val="0"/>
              </a:spcAft>
            </a:pPr>
            <a:r>
              <a:rPr lang="ja-JP" altLang="en-US" sz="1800" b="1" smtClean="0">
                <a:solidFill>
                  <a:prstClr val="black"/>
                </a:solidFill>
                <a:latin typeface="HG丸ｺﾞｼｯｸM-PRO" pitchFamily="50" charset="-128"/>
                <a:ea typeface="HG丸ｺﾞｼｯｸM-PRO" pitchFamily="50" charset="-128"/>
              </a:rPr>
              <a:t>作成しています。</a:t>
            </a:r>
          </a:p>
        </p:txBody>
      </p:sp>
      <p:sp>
        <p:nvSpPr>
          <p:cNvPr id="23" name="PubRRectCallout"/>
          <p:cNvSpPr>
            <a:spLocks noEditPoints="1" noChangeArrowheads="1"/>
          </p:cNvSpPr>
          <p:nvPr/>
        </p:nvSpPr>
        <p:spPr bwMode="auto">
          <a:xfrm>
            <a:off x="1895475" y="5210175"/>
            <a:ext cx="3983038" cy="1901825"/>
          </a:xfrm>
          <a:custGeom>
            <a:avLst/>
            <a:gdLst>
              <a:gd name="G0" fmla="+- 0 0 0"/>
              <a:gd name="G1" fmla="+- 8607 0 0"/>
              <a:gd name="T0" fmla="*/ 10800 w 21600"/>
              <a:gd name="T1" fmla="*/ 0 h 21600"/>
              <a:gd name="T2" fmla="*/ 0 w 21600"/>
              <a:gd name="T3" fmla="*/ 8638 h 21600"/>
              <a:gd name="T4" fmla="*/ 8607 w 21600"/>
              <a:gd name="T5" fmla="*/ 21600 h 21600"/>
              <a:gd name="T6" fmla="*/ 10800 w 21600"/>
              <a:gd name="T7" fmla="*/ 17277 h 21600"/>
              <a:gd name="T8" fmla="*/ 21600 w 21600"/>
              <a:gd name="T9" fmla="*/ 8638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close/>
              </a:path>
            </a:pathLst>
          </a:custGeom>
          <a:solidFill>
            <a:schemeClr val="bg1"/>
          </a:solidFill>
          <a:ln w="25400">
            <a:solidFill>
              <a:srgbClr val="FF0000"/>
            </a:solidFill>
            <a:miter lim="800000"/>
            <a:headEnd/>
            <a:tailEnd/>
          </a:ln>
          <a:effectLst>
            <a:outerShdw dist="107763" dir="2700000" algn="ctr" rotWithShape="0">
              <a:srgbClr val="FF0000"/>
            </a:outerShdw>
          </a:effectLst>
        </p:spPr>
        <p:txBody>
          <a:bodyPr/>
          <a:lstStyle/>
          <a:p>
            <a:pPr defTabSz="1017588" fontAlgn="base">
              <a:spcBef>
                <a:spcPct val="0"/>
              </a:spcBef>
              <a:spcAft>
                <a:spcPct val="0"/>
              </a:spcAft>
            </a:pPr>
            <a:r>
              <a:rPr lang="en-US" altLang="ja-JP" sz="2000" b="1" smtClean="0">
                <a:solidFill>
                  <a:srgbClr val="FF0000"/>
                </a:solidFill>
                <a:latin typeface="HG丸ｺﾞｼｯｸM-PRO" pitchFamily="50" charset="-128"/>
                <a:ea typeface="HG丸ｺﾞｼｯｸM-PRO" pitchFamily="50" charset="-128"/>
              </a:rPr>
              <a:t>POINT2</a:t>
            </a:r>
          </a:p>
          <a:p>
            <a:pPr defTabSz="1017588" fontAlgn="base">
              <a:spcBef>
                <a:spcPct val="0"/>
              </a:spcBef>
              <a:spcAft>
                <a:spcPct val="0"/>
              </a:spcAft>
            </a:pPr>
            <a:endParaRPr lang="en-US" altLang="ja-JP" sz="1400" b="1" smtClean="0">
              <a:solidFill>
                <a:srgbClr val="FF0000"/>
              </a:solidFill>
              <a:latin typeface="HG丸ｺﾞｼｯｸM-PRO" pitchFamily="50" charset="-128"/>
              <a:ea typeface="HG丸ｺﾞｼｯｸM-PRO" pitchFamily="50" charset="-128"/>
            </a:endParaRPr>
          </a:p>
          <a:p>
            <a:pPr defTabSz="1017588" fontAlgn="base">
              <a:spcBef>
                <a:spcPct val="0"/>
              </a:spcBef>
              <a:spcAft>
                <a:spcPct val="0"/>
              </a:spcAft>
            </a:pPr>
            <a:r>
              <a:rPr lang="ja-JP" altLang="en-US" sz="1800" b="1" smtClean="0">
                <a:solidFill>
                  <a:srgbClr val="FF0000"/>
                </a:solidFill>
                <a:latin typeface="HG丸ｺﾞｼｯｸM-PRO" pitchFamily="50" charset="-128"/>
                <a:ea typeface="HG丸ｺﾞｼｯｸM-PRO" pitchFamily="50" charset="-128"/>
              </a:rPr>
              <a:t>印刷物の仕上がりサイズは赤の枠</a:t>
            </a:r>
            <a:r>
              <a:rPr lang="en-US" altLang="ja-JP" sz="1800" b="1" smtClean="0">
                <a:solidFill>
                  <a:srgbClr val="FF0000"/>
                </a:solidFill>
                <a:latin typeface="HG丸ｺﾞｼｯｸM-PRO" pitchFamily="50" charset="-128"/>
                <a:ea typeface="HG丸ｺﾞｼｯｸM-PRO" pitchFamily="50" charset="-128"/>
              </a:rPr>
              <a:t>(297</a:t>
            </a:r>
            <a:r>
              <a:rPr lang="ja-JP" altLang="en-US" sz="1800" b="1" smtClean="0">
                <a:solidFill>
                  <a:srgbClr val="FF0000"/>
                </a:solidFill>
                <a:latin typeface="HG丸ｺﾞｼｯｸM-PRO" pitchFamily="50" charset="-128"/>
                <a:ea typeface="HG丸ｺﾞｼｯｸM-PRO" pitchFamily="50" charset="-128"/>
              </a:rPr>
              <a:t>㎜</a:t>
            </a:r>
            <a:r>
              <a:rPr lang="en-US" altLang="ja-JP" sz="1800" b="1" smtClean="0">
                <a:solidFill>
                  <a:srgbClr val="FF0000"/>
                </a:solidFill>
                <a:latin typeface="HG丸ｺﾞｼｯｸM-PRO" pitchFamily="50" charset="-128"/>
                <a:ea typeface="HG丸ｺﾞｼｯｸM-PRO" pitchFamily="50" charset="-128"/>
              </a:rPr>
              <a:t>×210</a:t>
            </a:r>
            <a:r>
              <a:rPr lang="ja-JP" altLang="en-US" sz="1800" b="1" smtClean="0">
                <a:solidFill>
                  <a:srgbClr val="FF0000"/>
                </a:solidFill>
                <a:latin typeface="HG丸ｺﾞｼｯｸM-PRO" pitchFamily="50" charset="-128"/>
                <a:ea typeface="HG丸ｺﾞｼｯｸM-PRO" pitchFamily="50" charset="-128"/>
              </a:rPr>
              <a:t>㎜）で</a:t>
            </a:r>
          </a:p>
          <a:p>
            <a:pPr defTabSz="1017588" fontAlgn="base">
              <a:spcBef>
                <a:spcPct val="0"/>
              </a:spcBef>
              <a:spcAft>
                <a:spcPct val="0"/>
              </a:spcAft>
            </a:pPr>
            <a:r>
              <a:rPr lang="ja-JP" altLang="en-US" sz="1800" b="1" smtClean="0">
                <a:solidFill>
                  <a:srgbClr val="FF0000"/>
                </a:solidFill>
                <a:latin typeface="HG丸ｺﾞｼｯｸM-PRO" pitchFamily="50" charset="-128"/>
                <a:ea typeface="HG丸ｺﾞｼｯｸM-PRO" pitchFamily="50" charset="-128"/>
              </a:rPr>
              <a:t>作成しています。</a:t>
            </a:r>
          </a:p>
        </p:txBody>
      </p:sp>
      <p:sp>
        <p:nvSpPr>
          <p:cNvPr id="24" name="PubRRectCallout"/>
          <p:cNvSpPr>
            <a:spLocks noEditPoints="1" noChangeArrowheads="1"/>
          </p:cNvSpPr>
          <p:nvPr/>
        </p:nvSpPr>
        <p:spPr bwMode="auto">
          <a:xfrm>
            <a:off x="1895475" y="7597775"/>
            <a:ext cx="3983038" cy="2392363"/>
          </a:xfrm>
          <a:custGeom>
            <a:avLst/>
            <a:gdLst>
              <a:gd name="G0" fmla="+- 0 0 0"/>
              <a:gd name="G1" fmla="+- 8607 0 0"/>
              <a:gd name="T0" fmla="*/ 10800 w 21600"/>
              <a:gd name="T1" fmla="*/ 0 h 21600"/>
              <a:gd name="T2" fmla="*/ 0 w 21600"/>
              <a:gd name="T3" fmla="*/ 8638 h 21600"/>
              <a:gd name="T4" fmla="*/ 8607 w 21600"/>
              <a:gd name="T5" fmla="*/ 21600 h 21600"/>
              <a:gd name="T6" fmla="*/ 10800 w 21600"/>
              <a:gd name="T7" fmla="*/ 17277 h 21600"/>
              <a:gd name="T8" fmla="*/ 21600 w 21600"/>
              <a:gd name="T9" fmla="*/ 8638 h 21600"/>
              <a:gd name="T10" fmla="*/ 17694720 60000 65536"/>
              <a:gd name="T11" fmla="*/ 11796480 60000 65536"/>
              <a:gd name="T12" fmla="*/ 5898240 60000 65536"/>
              <a:gd name="T13" fmla="*/ 5898240 60000 65536"/>
              <a:gd name="T14" fmla="*/ 0 60000 65536"/>
              <a:gd name="T15" fmla="*/ 145 w 21600"/>
              <a:gd name="T16" fmla="*/ 145 h 21600"/>
              <a:gd name="T17" fmla="*/ 21409 w 21600"/>
              <a:gd name="T18" fmla="*/ 17106 h 21600"/>
            </a:gdLst>
            <a:ahLst/>
            <a:cxnLst>
              <a:cxn ang="T10">
                <a:pos x="T0" y="T1"/>
              </a:cxn>
              <a:cxn ang="T11">
                <a:pos x="T2" y="T3"/>
              </a:cxn>
              <a:cxn ang="T12">
                <a:pos x="T4" y="T5"/>
              </a:cxn>
              <a:cxn ang="T13">
                <a:pos x="T6" y="T7"/>
              </a:cxn>
              <a:cxn ang="T14">
                <a:pos x="T8" y="T9"/>
              </a:cxn>
            </a:cxnLst>
            <a:rect l="T15" t="T16" r="T17" b="T18"/>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close/>
              </a:path>
            </a:pathLst>
          </a:custGeom>
          <a:solidFill>
            <a:schemeClr val="bg1"/>
          </a:solidFill>
          <a:ln w="25400">
            <a:solidFill>
              <a:srgbClr val="0070C0"/>
            </a:solidFill>
            <a:miter lim="800000"/>
            <a:headEnd/>
            <a:tailEnd/>
          </a:ln>
          <a:effectLst>
            <a:outerShdw dist="107763" dir="2700000" algn="ctr" rotWithShape="0">
              <a:srgbClr val="0070C0"/>
            </a:outerShdw>
          </a:effectLst>
        </p:spPr>
        <p:txBody>
          <a:bodyPr/>
          <a:lstStyle/>
          <a:p>
            <a:pPr defTabSz="1017588" fontAlgn="base">
              <a:spcBef>
                <a:spcPct val="0"/>
              </a:spcBef>
              <a:spcAft>
                <a:spcPct val="0"/>
              </a:spcAft>
            </a:pPr>
            <a:r>
              <a:rPr lang="en-US" altLang="ja-JP" sz="2000" b="1" smtClean="0">
                <a:solidFill>
                  <a:srgbClr val="0070C0"/>
                </a:solidFill>
                <a:latin typeface="HG丸ｺﾞｼｯｸM-PRO" pitchFamily="50" charset="-128"/>
                <a:ea typeface="HG丸ｺﾞｼｯｸM-PRO" pitchFamily="50" charset="-128"/>
              </a:rPr>
              <a:t>POINT</a:t>
            </a:r>
            <a:r>
              <a:rPr lang="ja-JP" altLang="en-US" sz="2000" b="1" smtClean="0">
                <a:solidFill>
                  <a:srgbClr val="0070C0"/>
                </a:solidFill>
                <a:latin typeface="HG丸ｺﾞｼｯｸM-PRO" pitchFamily="50" charset="-128"/>
                <a:ea typeface="HG丸ｺﾞｼｯｸM-PRO" pitchFamily="50" charset="-128"/>
              </a:rPr>
              <a:t>３</a:t>
            </a:r>
            <a:endParaRPr lang="en-US" altLang="ja-JP" sz="2000" b="1" smtClean="0">
              <a:solidFill>
                <a:srgbClr val="0070C0"/>
              </a:solidFill>
              <a:latin typeface="HG丸ｺﾞｼｯｸM-PRO" pitchFamily="50" charset="-128"/>
              <a:ea typeface="HG丸ｺﾞｼｯｸM-PRO" pitchFamily="50" charset="-128"/>
            </a:endParaRPr>
          </a:p>
          <a:p>
            <a:pPr defTabSz="1017588" fontAlgn="base">
              <a:spcBef>
                <a:spcPct val="0"/>
              </a:spcBef>
              <a:spcAft>
                <a:spcPct val="0"/>
              </a:spcAft>
            </a:pPr>
            <a:endParaRPr lang="en-US" altLang="ja-JP" sz="1400" b="1" smtClean="0">
              <a:solidFill>
                <a:srgbClr val="0070C0"/>
              </a:solidFill>
              <a:latin typeface="HG丸ｺﾞｼｯｸM-PRO" pitchFamily="50" charset="-128"/>
              <a:ea typeface="HG丸ｺﾞｼｯｸM-PRO" pitchFamily="50" charset="-128"/>
            </a:endParaRPr>
          </a:p>
          <a:p>
            <a:pPr defTabSz="1017588" fontAlgn="base">
              <a:spcBef>
                <a:spcPct val="0"/>
              </a:spcBef>
              <a:spcAft>
                <a:spcPct val="0"/>
              </a:spcAft>
            </a:pPr>
            <a:r>
              <a:rPr lang="ja-JP" altLang="en-US" sz="1800" b="1" smtClean="0">
                <a:solidFill>
                  <a:srgbClr val="0070C0"/>
                </a:solidFill>
                <a:latin typeface="HG丸ｺﾞｼｯｸM-PRO" pitchFamily="50" charset="-128"/>
                <a:ea typeface="HG丸ｺﾞｼｯｸM-PRO" pitchFamily="50" charset="-128"/>
              </a:rPr>
              <a:t>文字・イラスト・写真の絵柄等、</a:t>
            </a:r>
            <a:endParaRPr lang="en-US" altLang="ja-JP" sz="1800" b="1" smtClean="0">
              <a:solidFill>
                <a:srgbClr val="0070C0"/>
              </a:solidFill>
              <a:latin typeface="HG丸ｺﾞｼｯｸM-PRO" pitchFamily="50" charset="-128"/>
              <a:ea typeface="HG丸ｺﾞｼｯｸM-PRO" pitchFamily="50" charset="-128"/>
            </a:endParaRPr>
          </a:p>
          <a:p>
            <a:pPr defTabSz="1017588" fontAlgn="base">
              <a:spcBef>
                <a:spcPct val="0"/>
              </a:spcBef>
              <a:spcAft>
                <a:spcPct val="0"/>
              </a:spcAft>
            </a:pPr>
            <a:r>
              <a:rPr lang="ja-JP" altLang="en-US" sz="1800" b="1" smtClean="0">
                <a:solidFill>
                  <a:srgbClr val="0070C0"/>
                </a:solidFill>
                <a:latin typeface="HG丸ｺﾞｼｯｸM-PRO" pitchFamily="50" charset="-128"/>
                <a:ea typeface="HG丸ｺﾞｼｯｸM-PRO" pitchFamily="50" charset="-128"/>
              </a:rPr>
              <a:t>仕上がりで切れてはいけない部分は</a:t>
            </a:r>
            <a:endParaRPr lang="en-US" altLang="ja-JP" sz="1800" b="1" smtClean="0">
              <a:solidFill>
                <a:srgbClr val="0070C0"/>
              </a:solidFill>
              <a:latin typeface="HG丸ｺﾞｼｯｸM-PRO" pitchFamily="50" charset="-128"/>
              <a:ea typeface="HG丸ｺﾞｼｯｸM-PRO" pitchFamily="50" charset="-128"/>
            </a:endParaRPr>
          </a:p>
          <a:p>
            <a:pPr defTabSz="1017588" fontAlgn="base">
              <a:spcBef>
                <a:spcPct val="0"/>
              </a:spcBef>
              <a:spcAft>
                <a:spcPct val="0"/>
              </a:spcAft>
            </a:pPr>
            <a:r>
              <a:rPr lang="ja-JP" altLang="en-US" sz="1800" b="1" smtClean="0">
                <a:solidFill>
                  <a:srgbClr val="0070C0"/>
                </a:solidFill>
                <a:latin typeface="HG丸ｺﾞｼｯｸM-PRO" pitchFamily="50" charset="-128"/>
                <a:ea typeface="HG丸ｺﾞｼｯｸM-PRO" pitchFamily="50" charset="-128"/>
              </a:rPr>
              <a:t>青の枠（</a:t>
            </a:r>
            <a:r>
              <a:rPr lang="en-US" altLang="ja-JP" sz="1800" b="1" smtClean="0">
                <a:solidFill>
                  <a:srgbClr val="0070C0"/>
                </a:solidFill>
                <a:latin typeface="HG丸ｺﾞｼｯｸM-PRO" pitchFamily="50" charset="-128"/>
                <a:ea typeface="HG丸ｺﾞｼｯｸM-PRO" pitchFamily="50" charset="-128"/>
              </a:rPr>
              <a:t>293</a:t>
            </a:r>
            <a:r>
              <a:rPr lang="ja-JP" altLang="en-US" sz="1800" b="1" smtClean="0">
                <a:solidFill>
                  <a:srgbClr val="0070C0"/>
                </a:solidFill>
                <a:latin typeface="HG丸ｺﾞｼｯｸM-PRO" pitchFamily="50" charset="-128"/>
                <a:ea typeface="HG丸ｺﾞｼｯｸM-PRO" pitchFamily="50" charset="-128"/>
              </a:rPr>
              <a:t>㎜</a:t>
            </a:r>
            <a:r>
              <a:rPr lang="en-US" altLang="ja-JP" sz="1800" b="1" smtClean="0">
                <a:solidFill>
                  <a:srgbClr val="0070C0"/>
                </a:solidFill>
                <a:latin typeface="HG丸ｺﾞｼｯｸM-PRO" pitchFamily="50" charset="-128"/>
                <a:ea typeface="HG丸ｺﾞｼｯｸM-PRO" pitchFamily="50" charset="-128"/>
              </a:rPr>
              <a:t>×206</a:t>
            </a:r>
            <a:r>
              <a:rPr lang="ja-JP" altLang="en-US" sz="1800" b="1" smtClean="0">
                <a:solidFill>
                  <a:srgbClr val="0070C0"/>
                </a:solidFill>
                <a:latin typeface="HG丸ｺﾞｼｯｸM-PRO" pitchFamily="50" charset="-128"/>
                <a:ea typeface="HG丸ｺﾞｼｯｸM-PRO" pitchFamily="50" charset="-128"/>
              </a:rPr>
              <a:t>㎜）の中に収めてください。</a:t>
            </a:r>
          </a:p>
        </p:txBody>
      </p:sp>
      <p:sp>
        <p:nvSpPr>
          <p:cNvPr id="5" name="正方形/長方形 4"/>
          <p:cNvSpPr/>
          <p:nvPr/>
        </p:nvSpPr>
        <p:spPr>
          <a:xfrm>
            <a:off x="857250" y="1004888"/>
            <a:ext cx="6096000" cy="1173162"/>
          </a:xfrm>
          <a:prstGeom prst="rect">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17588" fontAlgn="base">
              <a:spcBef>
                <a:spcPct val="0"/>
              </a:spcBef>
              <a:spcAft>
                <a:spcPct val="0"/>
              </a:spcAft>
            </a:pPr>
            <a:r>
              <a:rPr lang="ja-JP" altLang="en-US" sz="1800" b="1" smtClean="0">
                <a:solidFill>
                  <a:srgbClr val="404040"/>
                </a:solidFill>
                <a:latin typeface="HG丸ｺﾞｼｯｸM-PRO" pitchFamily="50" charset="-128"/>
                <a:ea typeface="HG丸ｺﾞｼｯｸM-PRO" pitchFamily="50" charset="-128"/>
              </a:rPr>
              <a:t>このテンプレートは</a:t>
            </a:r>
            <a:r>
              <a:rPr lang="en-US" altLang="ja-JP" sz="1800" b="1" smtClean="0">
                <a:solidFill>
                  <a:srgbClr val="404040"/>
                </a:solidFill>
                <a:latin typeface="HG丸ｺﾞｼｯｸM-PRO" pitchFamily="50" charset="-128"/>
                <a:ea typeface="HG丸ｺﾞｼｯｸM-PRO" pitchFamily="50" charset="-128"/>
              </a:rPr>
              <a:t>A4</a:t>
            </a:r>
            <a:r>
              <a:rPr lang="ja-JP" altLang="en-US" sz="1800" b="1" smtClean="0">
                <a:solidFill>
                  <a:srgbClr val="404040"/>
                </a:solidFill>
                <a:latin typeface="HG丸ｺﾞｼｯｸM-PRO" pitchFamily="50" charset="-128"/>
                <a:ea typeface="HG丸ｺﾞｼｯｸM-PRO" pitchFamily="50" charset="-128"/>
              </a:rPr>
              <a:t>サイズ</a:t>
            </a:r>
            <a:r>
              <a:rPr lang="en-US" altLang="ja-JP" sz="1800" b="1" smtClean="0">
                <a:solidFill>
                  <a:srgbClr val="404040"/>
                </a:solidFill>
                <a:latin typeface="HG丸ｺﾞｼｯｸM-PRO" pitchFamily="50" charset="-128"/>
                <a:ea typeface="HG丸ｺﾞｼｯｸM-PRO" pitchFamily="50" charset="-128"/>
              </a:rPr>
              <a:t>(297</a:t>
            </a:r>
            <a:r>
              <a:rPr lang="ja-JP" altLang="en-US" sz="1800" b="1" smtClean="0">
                <a:solidFill>
                  <a:srgbClr val="404040"/>
                </a:solidFill>
                <a:latin typeface="HG丸ｺﾞｼｯｸM-PRO" pitchFamily="50" charset="-128"/>
                <a:ea typeface="HG丸ｺﾞｼｯｸM-PRO" pitchFamily="50" charset="-128"/>
              </a:rPr>
              <a:t>㎜</a:t>
            </a:r>
            <a:r>
              <a:rPr lang="en-US" altLang="ja-JP" sz="1800" b="1" smtClean="0">
                <a:solidFill>
                  <a:srgbClr val="404040"/>
                </a:solidFill>
                <a:latin typeface="HG丸ｺﾞｼｯｸM-PRO" pitchFamily="50" charset="-128"/>
                <a:ea typeface="HG丸ｺﾞｼｯｸM-PRO" pitchFamily="50" charset="-128"/>
              </a:rPr>
              <a:t>×210</a:t>
            </a:r>
            <a:r>
              <a:rPr lang="ja-JP" altLang="en-US" sz="1800" b="1" smtClean="0">
                <a:solidFill>
                  <a:srgbClr val="404040"/>
                </a:solidFill>
                <a:latin typeface="HG丸ｺﾞｼｯｸM-PRO" pitchFamily="50" charset="-128"/>
                <a:ea typeface="HG丸ｺﾞｼｯｸM-PRO" pitchFamily="50" charset="-128"/>
              </a:rPr>
              <a:t>㎜）の</a:t>
            </a:r>
          </a:p>
          <a:p>
            <a:pPr defTabSz="1017588" fontAlgn="base">
              <a:spcBef>
                <a:spcPct val="0"/>
              </a:spcBef>
              <a:spcAft>
                <a:spcPct val="0"/>
              </a:spcAft>
            </a:pPr>
            <a:r>
              <a:rPr lang="ja-JP" altLang="en-US" sz="1800" b="1" smtClean="0">
                <a:solidFill>
                  <a:srgbClr val="404040"/>
                </a:solidFill>
                <a:latin typeface="HG丸ｺﾞｼｯｸM-PRO" pitchFamily="50" charset="-128"/>
                <a:ea typeface="HG丸ｺﾞｼｯｸM-PRO" pitchFamily="50" charset="-128"/>
              </a:rPr>
              <a:t>印刷物を作る為のテンプレートです。</a:t>
            </a:r>
          </a:p>
          <a:p>
            <a:pPr defTabSz="1017588" fontAlgn="base">
              <a:spcBef>
                <a:spcPct val="0"/>
              </a:spcBef>
              <a:spcAft>
                <a:spcPct val="0"/>
              </a:spcAft>
            </a:pPr>
            <a:r>
              <a:rPr lang="ja-JP" altLang="en-US" sz="1800" b="1" smtClean="0">
                <a:solidFill>
                  <a:srgbClr val="404040"/>
                </a:solidFill>
                <a:latin typeface="HG丸ｺﾞｼｯｸM-PRO" pitchFamily="50" charset="-128"/>
                <a:ea typeface="HG丸ｺﾞｼｯｸM-PRO" pitchFamily="50" charset="-128"/>
              </a:rPr>
              <a:t>ご利用にあたっては「ご利用ガイド」をお読みください。</a:t>
            </a:r>
          </a:p>
        </p:txBody>
      </p:sp>
    </p:spTree>
    <p:extLst>
      <p:ext uri="{BB962C8B-B14F-4D97-AF65-F5344CB8AC3E}">
        <p14:creationId xmlns:p14="http://schemas.microsoft.com/office/powerpoint/2010/main" val="18562593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4" y="5797"/>
            <a:ext cx="7771631" cy="10896119"/>
          </a:xfrm>
          <a:prstGeom prst="rect">
            <a:avLst/>
          </a:prstGeom>
        </p:spPr>
      </p:pic>
      <p:sp>
        <p:nvSpPr>
          <p:cNvPr id="58" name="角丸四角形 57"/>
          <p:cNvSpPr/>
          <p:nvPr/>
        </p:nvSpPr>
        <p:spPr>
          <a:xfrm>
            <a:off x="462225" y="9589400"/>
            <a:ext cx="6868048" cy="875590"/>
          </a:xfrm>
          <a:prstGeom prst="roundRect">
            <a:avLst>
              <a:gd name="adj" fmla="val 13913"/>
            </a:avLst>
          </a:prstGeom>
          <a:solidFill>
            <a:srgbClr val="4C3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585540" y="9842570"/>
            <a:ext cx="2506285" cy="414643"/>
          </a:xfrm>
          <a:prstGeom prst="rect">
            <a:avLst/>
          </a:prstGeom>
          <a:noFill/>
        </p:spPr>
        <p:txBody>
          <a:bodyPr wrap="square" lIns="0" tIns="0" rIns="0" bIns="0" rtlCol="0">
            <a:spAutoFit/>
          </a:bodyPr>
          <a:lstStyle/>
          <a:p>
            <a:pPr>
              <a:lnSpc>
                <a:spcPts val="1600"/>
              </a:lnSpc>
            </a:pPr>
            <a:r>
              <a:rPr kumimoji="1" lang="ja-JP" altLang="en-US" sz="1500" spc="130" dirty="0" smtClean="0">
                <a:solidFill>
                  <a:schemeClr val="bg1"/>
                </a:solidFill>
                <a:latin typeface="メイリオ"/>
                <a:ea typeface="メイリオ"/>
                <a:cs typeface="メイリオ"/>
              </a:rPr>
              <a:t>体験レッスンのご希望も</a:t>
            </a:r>
            <a:endParaRPr kumimoji="1" lang="en-US" altLang="ja-JP" sz="1500" spc="130" dirty="0" smtClean="0">
              <a:solidFill>
                <a:schemeClr val="bg1"/>
              </a:solidFill>
              <a:latin typeface="メイリオ"/>
              <a:ea typeface="メイリオ"/>
              <a:cs typeface="メイリオ"/>
            </a:endParaRPr>
          </a:p>
          <a:p>
            <a:pPr>
              <a:lnSpc>
                <a:spcPts val="1600"/>
              </a:lnSpc>
            </a:pPr>
            <a:r>
              <a:rPr kumimoji="1" lang="ja-JP" altLang="en-US" sz="1500" spc="130" dirty="0" smtClean="0">
                <a:solidFill>
                  <a:schemeClr val="bg1"/>
                </a:solidFill>
                <a:latin typeface="メイリオ"/>
                <a:ea typeface="メイリオ"/>
                <a:cs typeface="メイリオ"/>
              </a:rPr>
              <a:t>お気軽にお電話ください。</a:t>
            </a:r>
            <a:endParaRPr kumimoji="1" lang="ja-JP" altLang="en-US" sz="1500" spc="130" dirty="0">
              <a:solidFill>
                <a:schemeClr val="bg1"/>
              </a:solidFill>
              <a:latin typeface="メイリオ"/>
              <a:ea typeface="メイリオ"/>
              <a:cs typeface="メイリオ"/>
            </a:endParaRPr>
          </a:p>
        </p:txBody>
      </p:sp>
      <p:sp>
        <p:nvSpPr>
          <p:cNvPr id="55" name="テキスト ボックス 54"/>
          <p:cNvSpPr txBox="1"/>
          <p:nvPr/>
        </p:nvSpPr>
        <p:spPr>
          <a:xfrm>
            <a:off x="3336714" y="9676124"/>
            <a:ext cx="2512265" cy="315607"/>
          </a:xfrm>
          <a:prstGeom prst="rect">
            <a:avLst/>
          </a:prstGeom>
          <a:noFill/>
        </p:spPr>
        <p:txBody>
          <a:bodyPr wrap="square" lIns="0" tIns="0" rIns="0" bIns="0" rtlCol="0">
            <a:spAutoFit/>
          </a:bodyPr>
          <a:lstStyle/>
          <a:p>
            <a:r>
              <a:rPr lang="ja-JP" altLang="en-US" sz="2000" spc="-50" dirty="0" smtClean="0">
                <a:solidFill>
                  <a:schemeClr val="bg1"/>
                </a:solidFill>
                <a:latin typeface="HGP創英角ｺﾞｼｯｸUB" pitchFamily="50" charset="-128"/>
                <a:ea typeface="HGP創英角ｺﾞｼｯｸUB" pitchFamily="50" charset="-128"/>
              </a:rPr>
              <a:t>アスクルバレエスクール</a:t>
            </a:r>
            <a:endParaRPr kumimoji="1" lang="ja-JP" altLang="en-US" sz="2000" spc="-50" dirty="0">
              <a:solidFill>
                <a:schemeClr val="bg1"/>
              </a:solidFill>
              <a:latin typeface="HGP創英角ｺﾞｼｯｸUB" pitchFamily="50" charset="-128"/>
              <a:ea typeface="HGP創英角ｺﾞｼｯｸUB" pitchFamily="50" charset="-128"/>
            </a:endParaRPr>
          </a:p>
        </p:txBody>
      </p:sp>
      <p:sp>
        <p:nvSpPr>
          <p:cNvPr id="56" name="テキスト ボックス 55"/>
          <p:cNvSpPr txBox="1"/>
          <p:nvPr/>
        </p:nvSpPr>
        <p:spPr>
          <a:xfrm>
            <a:off x="3331075" y="9975921"/>
            <a:ext cx="3818490" cy="410289"/>
          </a:xfrm>
          <a:prstGeom prst="rect">
            <a:avLst/>
          </a:prstGeom>
          <a:noFill/>
        </p:spPr>
        <p:txBody>
          <a:bodyPr wrap="square" lIns="0" tIns="0" rIns="0" bIns="0" rtlCol="0">
            <a:spAutoFit/>
          </a:bodyPr>
          <a:lstStyle/>
          <a:p>
            <a:r>
              <a:rPr kumimoji="1" lang="ja-JP" altLang="en-US" sz="1300" spc="50" dirty="0" smtClean="0">
                <a:solidFill>
                  <a:schemeClr val="bg1"/>
                </a:solidFill>
                <a:latin typeface="HGPｺﾞｼｯｸE" pitchFamily="50" charset="-128"/>
                <a:ea typeface="HGPｺﾞｼｯｸE" pitchFamily="50" charset="-128"/>
              </a:rPr>
              <a:t>東京都江東区豊洲３</a:t>
            </a:r>
            <a:r>
              <a:rPr kumimoji="1" lang="en-US" altLang="ja-JP" sz="1300" spc="50" dirty="0" smtClean="0">
                <a:solidFill>
                  <a:schemeClr val="bg1"/>
                </a:solidFill>
                <a:latin typeface="HGPｺﾞｼｯｸE" pitchFamily="50" charset="-128"/>
                <a:ea typeface="HGPｺﾞｼｯｸE" pitchFamily="50" charset="-128"/>
              </a:rPr>
              <a:t>-</a:t>
            </a:r>
            <a:r>
              <a:rPr kumimoji="1" lang="ja-JP" altLang="en-US" sz="1300" spc="50" dirty="0" smtClean="0">
                <a:solidFill>
                  <a:schemeClr val="bg1"/>
                </a:solidFill>
                <a:latin typeface="HGPｺﾞｼｯｸE" pitchFamily="50" charset="-128"/>
                <a:ea typeface="HGPｺﾞｼｯｸE" pitchFamily="50" charset="-128"/>
              </a:rPr>
              <a:t>２</a:t>
            </a:r>
            <a:r>
              <a:rPr kumimoji="1" lang="en-US" altLang="ja-JP" sz="1300" spc="50" dirty="0" smtClean="0">
                <a:solidFill>
                  <a:schemeClr val="bg1"/>
                </a:solidFill>
                <a:latin typeface="HGPｺﾞｼｯｸE" pitchFamily="50" charset="-128"/>
                <a:ea typeface="HGPｺﾞｼｯｸE" pitchFamily="50" charset="-128"/>
              </a:rPr>
              <a:t>-</a:t>
            </a:r>
            <a:r>
              <a:rPr lang="ja-JP" altLang="en-US" sz="1300" spc="50" dirty="0" smtClean="0">
                <a:solidFill>
                  <a:schemeClr val="bg1"/>
                </a:solidFill>
                <a:latin typeface="HGPｺﾞｼｯｸE" pitchFamily="50" charset="-128"/>
                <a:ea typeface="HGPｺﾞｼｯｸE" pitchFamily="50" charset="-128"/>
              </a:rPr>
              <a:t>３</a:t>
            </a:r>
            <a:endParaRPr lang="en-US" altLang="ja-JP" sz="1300" spc="50" dirty="0" smtClean="0">
              <a:solidFill>
                <a:schemeClr val="bg1"/>
              </a:solidFill>
              <a:latin typeface="HGPｺﾞｼｯｸE" pitchFamily="50" charset="-128"/>
              <a:ea typeface="HGPｺﾞｼｯｸE" pitchFamily="50" charset="-128"/>
            </a:endParaRPr>
          </a:p>
          <a:p>
            <a:r>
              <a:rPr lang="en-US" altLang="ja-JP" sz="1300" spc="50" dirty="0" smtClean="0">
                <a:solidFill>
                  <a:schemeClr val="bg1"/>
                </a:solidFill>
                <a:latin typeface="HGPｺﾞｼｯｸE" pitchFamily="50" charset="-128"/>
                <a:ea typeface="HGPｺﾞｼｯｸE" pitchFamily="50" charset="-128"/>
              </a:rPr>
              <a:t>Tel.03-1234-1111(15</a:t>
            </a:r>
            <a:r>
              <a:rPr lang="ja-JP" altLang="en-US" sz="1300" spc="50" dirty="0" smtClean="0">
                <a:solidFill>
                  <a:schemeClr val="bg1"/>
                </a:solidFill>
                <a:latin typeface="HGPｺﾞｼｯｸE" pitchFamily="50" charset="-128"/>
                <a:ea typeface="HGPｺﾞｼｯｸE" pitchFamily="50" charset="-128"/>
              </a:rPr>
              <a:t>時～</a:t>
            </a:r>
            <a:r>
              <a:rPr lang="en-US" altLang="ja-JP" sz="1300" spc="50" dirty="0" smtClean="0">
                <a:solidFill>
                  <a:schemeClr val="bg1"/>
                </a:solidFill>
                <a:latin typeface="HGPｺﾞｼｯｸE" pitchFamily="50" charset="-128"/>
                <a:ea typeface="HGPｺﾞｼｯｸE" pitchFamily="50" charset="-128"/>
              </a:rPr>
              <a:t>21</a:t>
            </a:r>
            <a:r>
              <a:rPr lang="ja-JP" altLang="en-US" sz="1300" spc="50" dirty="0" smtClean="0">
                <a:solidFill>
                  <a:schemeClr val="bg1"/>
                </a:solidFill>
                <a:latin typeface="HGPｺﾞｼｯｸE" pitchFamily="50" charset="-128"/>
                <a:ea typeface="HGPｺﾞｼｯｸE" pitchFamily="50" charset="-128"/>
              </a:rPr>
              <a:t>時</a:t>
            </a:r>
            <a:r>
              <a:rPr lang="en-US" altLang="ja-JP" sz="1300" spc="50" dirty="0" smtClean="0">
                <a:solidFill>
                  <a:schemeClr val="bg1"/>
                </a:solidFill>
                <a:latin typeface="HGPｺﾞｼｯｸE" pitchFamily="50" charset="-128"/>
                <a:ea typeface="HGPｺﾞｼｯｸE" pitchFamily="50" charset="-128"/>
              </a:rPr>
              <a:t>)</a:t>
            </a:r>
            <a:endParaRPr lang="ja-JP" altLang="en-US" sz="1300" spc="50" dirty="0" smtClean="0">
              <a:solidFill>
                <a:schemeClr val="bg1"/>
              </a:solidFill>
              <a:latin typeface="HGPｺﾞｼｯｸE" pitchFamily="50" charset="-128"/>
              <a:ea typeface="HGPｺﾞｼｯｸE"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040" y="251259"/>
            <a:ext cx="1816608" cy="1816608"/>
          </a:xfrm>
          <a:prstGeom prst="rect">
            <a:avLst/>
          </a:prstGeom>
        </p:spPr>
      </p:pic>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308" y="504065"/>
            <a:ext cx="6870192" cy="5065776"/>
          </a:xfrm>
          <a:prstGeom prst="rect">
            <a:avLst/>
          </a:prstGeom>
        </p:spPr>
      </p:pic>
      <p:pic>
        <p:nvPicPr>
          <p:cNvPr id="29" name="図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24365" y="5649681"/>
            <a:ext cx="2371344" cy="3535680"/>
          </a:xfrm>
          <a:prstGeom prst="rect">
            <a:avLst/>
          </a:prstGeom>
        </p:spPr>
      </p:pic>
      <p:pic>
        <p:nvPicPr>
          <p:cNvPr id="44" name="図 4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5452" y="5649681"/>
            <a:ext cx="2371344" cy="3535680"/>
          </a:xfrm>
          <a:prstGeom prst="rect">
            <a:avLst/>
          </a:prstGeom>
        </p:spPr>
      </p:pic>
      <p:pic>
        <p:nvPicPr>
          <p:cNvPr id="28" name="図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15918" y="5649681"/>
            <a:ext cx="2371344" cy="3535680"/>
          </a:xfrm>
          <a:prstGeom prst="rect">
            <a:avLst/>
          </a:prstGeom>
        </p:spPr>
      </p:pic>
      <p:sp>
        <p:nvSpPr>
          <p:cNvPr id="6" name="テキスト ボックス 5"/>
          <p:cNvSpPr txBox="1"/>
          <p:nvPr/>
        </p:nvSpPr>
        <p:spPr>
          <a:xfrm rot="20790549">
            <a:off x="565230" y="699419"/>
            <a:ext cx="1040197" cy="709733"/>
          </a:xfrm>
          <a:prstGeom prst="rect">
            <a:avLst/>
          </a:prstGeom>
          <a:noFill/>
        </p:spPr>
        <p:txBody>
          <a:bodyPr wrap="none" rtlCol="0">
            <a:spAutoFit/>
          </a:bodyPr>
          <a:lstStyle/>
          <a:p>
            <a:pPr algn="ctr"/>
            <a:r>
              <a:rPr kumimoji="1" lang="ja-JP" altLang="en-US" dirty="0" smtClean="0">
                <a:solidFill>
                  <a:srgbClr val="B9CCE9"/>
                </a:solidFill>
              </a:rPr>
              <a:t>生徒</a:t>
            </a:r>
            <a:endParaRPr kumimoji="1" lang="en-US" altLang="ja-JP" dirty="0" smtClean="0">
              <a:solidFill>
                <a:srgbClr val="B9CCE9"/>
              </a:solidFill>
            </a:endParaRPr>
          </a:p>
          <a:p>
            <a:pPr algn="ctr"/>
            <a:r>
              <a:rPr kumimoji="1" lang="ja-JP" altLang="en-US" dirty="0" smtClean="0">
                <a:solidFill>
                  <a:srgbClr val="B9CCE9"/>
                </a:solidFill>
              </a:rPr>
              <a:t>募集中</a:t>
            </a:r>
            <a:r>
              <a:rPr kumimoji="1" lang="en-US" altLang="ja-JP" dirty="0" smtClean="0">
                <a:solidFill>
                  <a:srgbClr val="B9CCE9"/>
                </a:solidFill>
              </a:rPr>
              <a:t>!</a:t>
            </a:r>
          </a:p>
        </p:txBody>
      </p:sp>
      <p:pic>
        <p:nvPicPr>
          <p:cNvPr id="8" name="図 7" descr="ppt_30-06.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11246" y="3675881"/>
            <a:ext cx="3279648" cy="268224"/>
          </a:xfrm>
          <a:prstGeom prst="rect">
            <a:avLst/>
          </a:prstGeom>
        </p:spPr>
      </p:pic>
      <p:pic>
        <p:nvPicPr>
          <p:cNvPr id="9" name="図 8" descr="ppt_30-05.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48534" y="2132623"/>
            <a:ext cx="4005072" cy="1146048"/>
          </a:xfrm>
          <a:prstGeom prst="rect">
            <a:avLst/>
          </a:prstGeom>
        </p:spPr>
      </p:pic>
      <p:sp>
        <p:nvSpPr>
          <p:cNvPr id="63" name="テキスト ボックス 62"/>
          <p:cNvSpPr txBox="1"/>
          <p:nvPr/>
        </p:nvSpPr>
        <p:spPr>
          <a:xfrm>
            <a:off x="585540" y="6143013"/>
            <a:ext cx="2046193" cy="209459"/>
          </a:xfrm>
          <a:prstGeom prst="rect">
            <a:avLst/>
          </a:prstGeom>
          <a:noFill/>
        </p:spPr>
        <p:txBody>
          <a:bodyPr wrap="square" lIns="0" tIns="0" rIns="0" bIns="0" rtlCol="0">
            <a:spAutoFit/>
          </a:bodyPr>
          <a:lstStyle/>
          <a:p>
            <a:pPr marL="212400" indent="-212400" algn="ctr">
              <a:lnSpc>
                <a:spcPts val="1600"/>
              </a:lnSpc>
              <a:buSzPct val="100000"/>
              <a:buFont typeface="Wingdings" charset="2"/>
              <a:buChar char=""/>
            </a:pPr>
            <a:r>
              <a:rPr kumimoji="1" lang="ja-JP" altLang="en-US" sz="1500" spc="130" dirty="0" smtClean="0">
                <a:solidFill>
                  <a:srgbClr val="4C3A2F"/>
                </a:solidFill>
                <a:latin typeface="メイリオ"/>
                <a:ea typeface="メイリオ"/>
                <a:cs typeface="メイリオ"/>
              </a:rPr>
              <a:t>平日夜間クラス</a:t>
            </a:r>
            <a:endParaRPr kumimoji="1" lang="ja-JP" altLang="en-US" sz="1500" spc="130" dirty="0">
              <a:solidFill>
                <a:srgbClr val="4C3A2F"/>
              </a:solidFill>
              <a:latin typeface="メイリオ"/>
              <a:ea typeface="メイリオ"/>
              <a:cs typeface="メイリオ"/>
            </a:endParaRPr>
          </a:p>
        </p:txBody>
      </p:sp>
      <p:sp>
        <p:nvSpPr>
          <p:cNvPr id="64" name="テキスト ボックス 63"/>
          <p:cNvSpPr txBox="1"/>
          <p:nvPr/>
        </p:nvSpPr>
        <p:spPr>
          <a:xfrm>
            <a:off x="2879675" y="6143013"/>
            <a:ext cx="2046193" cy="209459"/>
          </a:xfrm>
          <a:prstGeom prst="rect">
            <a:avLst/>
          </a:prstGeom>
          <a:noFill/>
        </p:spPr>
        <p:txBody>
          <a:bodyPr wrap="square" lIns="0" tIns="0" rIns="0" bIns="0" rtlCol="0">
            <a:spAutoFit/>
          </a:bodyPr>
          <a:lstStyle/>
          <a:p>
            <a:pPr marL="212400" indent="-212400" algn="ctr">
              <a:lnSpc>
                <a:spcPts val="1600"/>
              </a:lnSpc>
              <a:buSzPct val="100000"/>
              <a:buFont typeface="Wingdings" charset="2"/>
              <a:buChar char=""/>
            </a:pPr>
            <a:r>
              <a:rPr kumimoji="1" lang="ja-JP" altLang="en-US" sz="1500" spc="130" dirty="0" smtClean="0">
                <a:solidFill>
                  <a:srgbClr val="4C3A2F"/>
                </a:solidFill>
                <a:latin typeface="メイリオ"/>
                <a:ea typeface="メイリオ"/>
                <a:cs typeface="メイリオ"/>
              </a:rPr>
              <a:t>土日昼間クラス</a:t>
            </a:r>
            <a:endParaRPr kumimoji="1" lang="ja-JP" altLang="en-US" sz="1500" spc="130" dirty="0">
              <a:solidFill>
                <a:srgbClr val="4C3A2F"/>
              </a:solidFill>
              <a:latin typeface="メイリオ"/>
              <a:ea typeface="メイリオ"/>
              <a:cs typeface="メイリオ"/>
            </a:endParaRPr>
          </a:p>
        </p:txBody>
      </p:sp>
      <p:sp>
        <p:nvSpPr>
          <p:cNvPr id="65" name="テキスト ボックス 64"/>
          <p:cNvSpPr txBox="1"/>
          <p:nvPr/>
        </p:nvSpPr>
        <p:spPr>
          <a:xfrm>
            <a:off x="5111923" y="6143013"/>
            <a:ext cx="2046193" cy="209459"/>
          </a:xfrm>
          <a:prstGeom prst="rect">
            <a:avLst/>
          </a:prstGeom>
          <a:noFill/>
        </p:spPr>
        <p:txBody>
          <a:bodyPr wrap="square" lIns="0" tIns="0" rIns="0" bIns="0" rtlCol="0">
            <a:spAutoFit/>
          </a:bodyPr>
          <a:lstStyle/>
          <a:p>
            <a:pPr marL="212400" indent="-212400" algn="ctr">
              <a:lnSpc>
                <a:spcPts val="1600"/>
              </a:lnSpc>
              <a:buSzPct val="100000"/>
              <a:buFont typeface="Wingdings" charset="2"/>
              <a:buChar char=""/>
            </a:pPr>
            <a:r>
              <a:rPr kumimoji="1" lang="ja-JP" altLang="en-US" sz="1500" spc="130" dirty="0" smtClean="0">
                <a:solidFill>
                  <a:srgbClr val="4C3A2F"/>
                </a:solidFill>
                <a:latin typeface="メイリオ"/>
                <a:ea typeface="メイリオ"/>
                <a:cs typeface="メイリオ"/>
              </a:rPr>
              <a:t>当校の特徴</a:t>
            </a:r>
            <a:endParaRPr kumimoji="1" lang="ja-JP" altLang="en-US" sz="1500" spc="130" dirty="0">
              <a:solidFill>
                <a:srgbClr val="4C3A2F"/>
              </a:solidFill>
              <a:latin typeface="メイリオ"/>
              <a:ea typeface="メイリオ"/>
              <a:cs typeface="メイリオ"/>
            </a:endParaRPr>
          </a:p>
        </p:txBody>
      </p:sp>
      <p:sp>
        <p:nvSpPr>
          <p:cNvPr id="66" name="テキスト ボックス 65"/>
          <p:cNvSpPr txBox="1"/>
          <p:nvPr/>
        </p:nvSpPr>
        <p:spPr>
          <a:xfrm>
            <a:off x="826944" y="6420254"/>
            <a:ext cx="1563386" cy="809623"/>
          </a:xfrm>
          <a:prstGeom prst="rect">
            <a:avLst/>
          </a:prstGeom>
          <a:noFill/>
        </p:spPr>
        <p:txBody>
          <a:bodyPr wrap="square" lIns="0" tIns="0" rIns="0" bIns="0" rtlCol="0">
            <a:spAutoFit/>
          </a:bodyPr>
          <a:lstStyle/>
          <a:p>
            <a:pPr algn="just">
              <a:lnSpc>
                <a:spcPts val="1600"/>
              </a:lnSpc>
              <a:buSzPct val="100000"/>
            </a:pPr>
            <a:r>
              <a:rPr lang="ja-JP" altLang="en-US" sz="900" spc="130" dirty="0" smtClean="0">
                <a:solidFill>
                  <a:srgbClr val="4C3A2F"/>
                </a:solidFill>
                <a:latin typeface="+mn-ea"/>
                <a:cs typeface="メイリオ"/>
              </a:rPr>
              <a:t>お仕事帰りに通える初心者にも安心なクラス。</a:t>
            </a:r>
            <a:endParaRPr lang="en-US" altLang="ja-JP" sz="900" spc="130" dirty="0" smtClean="0">
              <a:solidFill>
                <a:srgbClr val="4C3A2F"/>
              </a:solidFill>
              <a:latin typeface="+mn-ea"/>
              <a:cs typeface="メイリオ"/>
            </a:endParaRPr>
          </a:p>
          <a:p>
            <a:pPr algn="just">
              <a:lnSpc>
                <a:spcPts val="1600"/>
              </a:lnSpc>
              <a:buSzPct val="100000"/>
            </a:pPr>
            <a:r>
              <a:rPr lang="ja-JP" altLang="en-US" sz="900" spc="130" dirty="0" smtClean="0">
                <a:solidFill>
                  <a:srgbClr val="4C3A2F"/>
                </a:solidFill>
                <a:latin typeface="+mn-ea"/>
                <a:cs typeface="メイリオ"/>
              </a:rPr>
              <a:t>負担の少ない基礎的な練習が中心です。</a:t>
            </a:r>
            <a:endParaRPr kumimoji="1" lang="en-US" altLang="ja-JP" sz="1200" spc="130" dirty="0" smtClean="0">
              <a:solidFill>
                <a:srgbClr val="4C3A2F"/>
              </a:solidFill>
              <a:latin typeface="+mn-ea"/>
              <a:cs typeface="メイリオ"/>
            </a:endParaRPr>
          </a:p>
        </p:txBody>
      </p:sp>
      <p:sp>
        <p:nvSpPr>
          <p:cNvPr id="68" name="テキスト ボックス 67"/>
          <p:cNvSpPr txBox="1"/>
          <p:nvPr/>
        </p:nvSpPr>
        <p:spPr>
          <a:xfrm>
            <a:off x="3109006" y="6420254"/>
            <a:ext cx="1563386" cy="809623"/>
          </a:xfrm>
          <a:prstGeom prst="rect">
            <a:avLst/>
          </a:prstGeom>
          <a:noFill/>
        </p:spPr>
        <p:txBody>
          <a:bodyPr wrap="square" lIns="0" tIns="0" rIns="0" bIns="0" rtlCol="0">
            <a:spAutoFit/>
          </a:bodyPr>
          <a:lstStyle/>
          <a:p>
            <a:pPr algn="just">
              <a:lnSpc>
                <a:spcPts val="1600"/>
              </a:lnSpc>
              <a:buSzPct val="100000"/>
            </a:pPr>
            <a:r>
              <a:rPr lang="ja-JP" altLang="en-US" sz="900" spc="130" dirty="0" smtClean="0">
                <a:solidFill>
                  <a:srgbClr val="4C3A2F"/>
                </a:solidFill>
                <a:latin typeface="+mn-ea"/>
                <a:cs typeface="メイリオ"/>
              </a:rPr>
              <a:t>本格的な技術も指導しているクラスです。</a:t>
            </a:r>
            <a:endParaRPr lang="en-US" altLang="ja-JP" sz="900" spc="130" dirty="0">
              <a:solidFill>
                <a:srgbClr val="4C3A2F"/>
              </a:solidFill>
              <a:latin typeface="+mn-ea"/>
              <a:cs typeface="メイリオ"/>
            </a:endParaRPr>
          </a:p>
          <a:p>
            <a:pPr algn="just">
              <a:lnSpc>
                <a:spcPts val="1600"/>
              </a:lnSpc>
              <a:buSzPct val="100000"/>
            </a:pPr>
            <a:r>
              <a:rPr lang="ja-JP" altLang="en-US" sz="900" spc="130" dirty="0" smtClean="0">
                <a:solidFill>
                  <a:srgbClr val="4C3A2F"/>
                </a:solidFill>
                <a:latin typeface="+mn-ea"/>
                <a:cs typeface="メイリオ"/>
              </a:rPr>
              <a:t>生徒さんのレベルに応じて</a:t>
            </a:r>
            <a:r>
              <a:rPr lang="en-US" altLang="ja-JP" sz="900" spc="130" dirty="0" smtClean="0">
                <a:solidFill>
                  <a:srgbClr val="4C3A2F"/>
                </a:solidFill>
                <a:latin typeface="+mn-ea"/>
                <a:cs typeface="メイリオ"/>
              </a:rPr>
              <a:t>2</a:t>
            </a:r>
            <a:r>
              <a:rPr lang="ja-JP" altLang="en-US" sz="900" spc="130" dirty="0" smtClean="0">
                <a:solidFill>
                  <a:srgbClr val="4C3A2F"/>
                </a:solidFill>
                <a:latin typeface="+mn-ea"/>
                <a:cs typeface="メイリオ"/>
              </a:rPr>
              <a:t>つのコースから選べます。</a:t>
            </a:r>
            <a:endParaRPr kumimoji="1" lang="ja-JP" altLang="en-US" sz="1200" spc="130" dirty="0">
              <a:solidFill>
                <a:srgbClr val="4C3A2F"/>
              </a:solidFill>
              <a:latin typeface="+mn-ea"/>
              <a:cs typeface="メイリオ"/>
            </a:endParaRPr>
          </a:p>
        </p:txBody>
      </p:sp>
      <p:sp>
        <p:nvSpPr>
          <p:cNvPr id="69" name="テキスト ボックス 68"/>
          <p:cNvSpPr txBox="1"/>
          <p:nvPr/>
        </p:nvSpPr>
        <p:spPr>
          <a:xfrm>
            <a:off x="826944" y="7416121"/>
            <a:ext cx="1563386" cy="201765"/>
          </a:xfrm>
          <a:prstGeom prst="rect">
            <a:avLst/>
          </a:prstGeom>
          <a:noFill/>
        </p:spPr>
        <p:txBody>
          <a:bodyPr wrap="square" lIns="0" tIns="0" rIns="0" bIns="0" rtlCol="0">
            <a:spAutoFit/>
          </a:bodyPr>
          <a:lstStyle/>
          <a:p>
            <a:pPr>
              <a:lnSpc>
                <a:spcPts val="1600"/>
              </a:lnSpc>
              <a:buSzPct val="100000"/>
            </a:pPr>
            <a:r>
              <a:rPr lang="ja-JP" altLang="en-US" sz="1200" spc="130" dirty="0" smtClean="0">
                <a:solidFill>
                  <a:srgbClr val="4C3A2F"/>
                </a:solidFill>
                <a:latin typeface="+mn-ea"/>
                <a:cs typeface="メイリオ"/>
              </a:rPr>
              <a:t>料金</a:t>
            </a:r>
            <a:r>
              <a:rPr lang="ja-JP" altLang="en-US" sz="1200" spc="130" dirty="0">
                <a:solidFill>
                  <a:srgbClr val="4C3A2F"/>
                </a:solidFill>
                <a:latin typeface="+mn-ea"/>
                <a:cs typeface="メイリオ"/>
              </a:rPr>
              <a:t>：</a:t>
            </a:r>
            <a:r>
              <a:rPr lang="en-US" altLang="ja-JP" sz="1200" spc="130" dirty="0">
                <a:solidFill>
                  <a:srgbClr val="4C3A2F"/>
                </a:solidFill>
                <a:latin typeface="+mn-ea"/>
                <a:cs typeface="メイリオ"/>
              </a:rPr>
              <a:t>¥4,000〜/</a:t>
            </a:r>
            <a:r>
              <a:rPr lang="ja-JP" altLang="en-US" sz="1200" spc="130" dirty="0" smtClean="0">
                <a:solidFill>
                  <a:srgbClr val="4C3A2F"/>
                </a:solidFill>
                <a:latin typeface="+mn-ea"/>
                <a:cs typeface="メイリオ"/>
              </a:rPr>
              <a:t>回</a:t>
            </a:r>
            <a:endParaRPr kumimoji="1" lang="en-US" altLang="ja-JP" sz="1200" spc="130" dirty="0" smtClean="0">
              <a:solidFill>
                <a:srgbClr val="4C3A2F"/>
              </a:solidFill>
              <a:latin typeface="+mn-ea"/>
              <a:cs typeface="メイリオ"/>
            </a:endParaRPr>
          </a:p>
        </p:txBody>
      </p:sp>
      <p:sp>
        <p:nvSpPr>
          <p:cNvPr id="70" name="テキスト ボックス 69"/>
          <p:cNvSpPr txBox="1"/>
          <p:nvPr/>
        </p:nvSpPr>
        <p:spPr>
          <a:xfrm>
            <a:off x="826944" y="7735895"/>
            <a:ext cx="1563386" cy="817318"/>
          </a:xfrm>
          <a:prstGeom prst="rect">
            <a:avLst/>
          </a:prstGeom>
          <a:noFill/>
        </p:spPr>
        <p:txBody>
          <a:bodyPr wrap="square" lIns="0" tIns="0" rIns="0" bIns="0" rtlCol="0">
            <a:spAutoFit/>
          </a:bodyPr>
          <a:lstStyle/>
          <a:p>
            <a:pPr>
              <a:lnSpc>
                <a:spcPts val="1600"/>
              </a:lnSpc>
              <a:buSzPct val="100000"/>
            </a:pPr>
            <a:r>
              <a:rPr lang="en-US" altLang="ja-JP" sz="1200" spc="130" dirty="0" smtClean="0">
                <a:solidFill>
                  <a:srgbClr val="4C3A2F"/>
                </a:solidFill>
                <a:latin typeface="+mn-ea"/>
                <a:cs typeface="メイリオ"/>
              </a:rPr>
              <a:t>【</a:t>
            </a:r>
            <a:r>
              <a:rPr lang="ja-JP" altLang="en-US" sz="1200" spc="130" dirty="0">
                <a:solidFill>
                  <a:srgbClr val="4C3A2F"/>
                </a:solidFill>
                <a:latin typeface="+mn-ea"/>
                <a:cs typeface="メイリオ"/>
              </a:rPr>
              <a:t>月・水・金</a:t>
            </a:r>
            <a:r>
              <a:rPr lang="en-US" altLang="ja-JP" sz="1200" spc="130" dirty="0">
                <a:solidFill>
                  <a:srgbClr val="4C3A2F"/>
                </a:solidFill>
                <a:latin typeface="+mn-ea"/>
                <a:cs typeface="メイリオ"/>
              </a:rPr>
              <a:t>】</a:t>
            </a:r>
          </a:p>
          <a:p>
            <a:pPr>
              <a:lnSpc>
                <a:spcPts val="1600"/>
              </a:lnSpc>
              <a:buSzPct val="100000"/>
            </a:pPr>
            <a:r>
              <a:rPr lang="en-US" altLang="ja-JP" sz="1200" spc="130" dirty="0">
                <a:solidFill>
                  <a:srgbClr val="4C3A2F"/>
                </a:solidFill>
                <a:latin typeface="+mn-ea"/>
                <a:cs typeface="メイリオ"/>
              </a:rPr>
              <a:t>19</a:t>
            </a:r>
            <a:r>
              <a:rPr lang="ja-JP" altLang="en-US" sz="1200" spc="130" dirty="0">
                <a:solidFill>
                  <a:srgbClr val="4C3A2F"/>
                </a:solidFill>
                <a:latin typeface="+mn-ea"/>
                <a:cs typeface="メイリオ"/>
              </a:rPr>
              <a:t>：</a:t>
            </a:r>
            <a:r>
              <a:rPr lang="en-US" altLang="ja-JP" sz="1200" spc="130" dirty="0">
                <a:solidFill>
                  <a:srgbClr val="4C3A2F"/>
                </a:solidFill>
                <a:latin typeface="+mn-ea"/>
                <a:cs typeface="メイリオ"/>
              </a:rPr>
              <a:t>30</a:t>
            </a:r>
            <a:r>
              <a:rPr lang="en-US" altLang="ja-JP" sz="1200" spc="130" dirty="0" smtClean="0">
                <a:solidFill>
                  <a:srgbClr val="4C3A2F"/>
                </a:solidFill>
                <a:latin typeface="+mn-ea"/>
                <a:cs typeface="メイリオ"/>
              </a:rPr>
              <a:t>〜21</a:t>
            </a:r>
            <a:r>
              <a:rPr lang="ja-JP" altLang="en-US" sz="1200" spc="130" dirty="0" smtClean="0">
                <a:solidFill>
                  <a:srgbClr val="4C3A2F"/>
                </a:solidFill>
                <a:latin typeface="+mn-ea"/>
                <a:cs typeface="メイリオ"/>
              </a:rPr>
              <a:t>：</a:t>
            </a:r>
            <a:r>
              <a:rPr lang="en-US" altLang="ja-JP" sz="1200" spc="130" dirty="0" smtClean="0">
                <a:solidFill>
                  <a:srgbClr val="4C3A2F"/>
                </a:solidFill>
                <a:latin typeface="+mn-ea"/>
                <a:cs typeface="メイリオ"/>
              </a:rPr>
              <a:t>00</a:t>
            </a:r>
            <a:endParaRPr lang="en-US" altLang="ja-JP" sz="1200" spc="130" dirty="0">
              <a:solidFill>
                <a:srgbClr val="4C3A2F"/>
              </a:solidFill>
              <a:latin typeface="+mn-ea"/>
              <a:cs typeface="メイリオ"/>
            </a:endParaRPr>
          </a:p>
          <a:p>
            <a:pPr>
              <a:lnSpc>
                <a:spcPts val="1600"/>
              </a:lnSpc>
              <a:buSzPct val="100000"/>
            </a:pPr>
            <a:r>
              <a:rPr lang="en-US" altLang="ja-JP" sz="1200" spc="130" dirty="0">
                <a:solidFill>
                  <a:srgbClr val="4C3A2F"/>
                </a:solidFill>
                <a:latin typeface="+mn-ea"/>
                <a:cs typeface="メイリオ"/>
              </a:rPr>
              <a:t>【</a:t>
            </a:r>
            <a:r>
              <a:rPr lang="ja-JP" altLang="en-US" sz="1200" spc="130" dirty="0">
                <a:solidFill>
                  <a:srgbClr val="4C3A2F"/>
                </a:solidFill>
                <a:latin typeface="+mn-ea"/>
                <a:cs typeface="メイリオ"/>
              </a:rPr>
              <a:t>火・木</a:t>
            </a:r>
            <a:r>
              <a:rPr lang="en-US" altLang="ja-JP" sz="1200" spc="130" dirty="0">
                <a:solidFill>
                  <a:srgbClr val="4C3A2F"/>
                </a:solidFill>
                <a:latin typeface="+mn-ea"/>
                <a:cs typeface="メイリオ"/>
              </a:rPr>
              <a:t>】</a:t>
            </a:r>
          </a:p>
          <a:p>
            <a:pPr>
              <a:lnSpc>
                <a:spcPts val="1600"/>
              </a:lnSpc>
              <a:buSzPct val="100000"/>
            </a:pPr>
            <a:r>
              <a:rPr lang="en-US" altLang="ja-JP" sz="1200" spc="130" dirty="0">
                <a:solidFill>
                  <a:srgbClr val="4C3A2F"/>
                </a:solidFill>
                <a:latin typeface="+mn-ea"/>
                <a:cs typeface="メイリオ"/>
              </a:rPr>
              <a:t>19</a:t>
            </a:r>
            <a:r>
              <a:rPr lang="ja-JP" altLang="en-US" sz="1200" spc="130" dirty="0">
                <a:solidFill>
                  <a:srgbClr val="4C3A2F"/>
                </a:solidFill>
                <a:latin typeface="+mn-ea"/>
                <a:cs typeface="メイリオ"/>
              </a:rPr>
              <a:t>：</a:t>
            </a:r>
            <a:r>
              <a:rPr lang="en-US" altLang="ja-JP" sz="1200" spc="130" dirty="0">
                <a:solidFill>
                  <a:srgbClr val="4C3A2F"/>
                </a:solidFill>
                <a:latin typeface="+mn-ea"/>
                <a:cs typeface="メイリオ"/>
              </a:rPr>
              <a:t>00</a:t>
            </a:r>
            <a:r>
              <a:rPr lang="en-US" altLang="ja-JP" sz="1200" spc="130" dirty="0" smtClean="0">
                <a:solidFill>
                  <a:srgbClr val="4C3A2F"/>
                </a:solidFill>
                <a:latin typeface="+mn-ea"/>
                <a:cs typeface="メイリオ"/>
              </a:rPr>
              <a:t>〜20</a:t>
            </a:r>
            <a:r>
              <a:rPr lang="ja-JP" altLang="en-US" sz="1200" spc="130" dirty="0" smtClean="0">
                <a:solidFill>
                  <a:srgbClr val="4C3A2F"/>
                </a:solidFill>
                <a:latin typeface="+mn-ea"/>
                <a:cs typeface="メイリオ"/>
              </a:rPr>
              <a:t>：</a:t>
            </a:r>
            <a:r>
              <a:rPr lang="en-US" altLang="ja-JP" sz="1200" spc="130" dirty="0" smtClean="0">
                <a:solidFill>
                  <a:srgbClr val="4C3A2F"/>
                </a:solidFill>
                <a:latin typeface="+mn-ea"/>
                <a:cs typeface="メイリオ"/>
              </a:rPr>
              <a:t>30</a:t>
            </a:r>
            <a:endParaRPr lang="en-US" altLang="ja-JP" sz="1200" spc="130" dirty="0">
              <a:solidFill>
                <a:srgbClr val="4C3A2F"/>
              </a:solidFill>
              <a:latin typeface="+mn-ea"/>
              <a:cs typeface="メイリオ"/>
            </a:endParaRPr>
          </a:p>
        </p:txBody>
      </p:sp>
      <p:sp>
        <p:nvSpPr>
          <p:cNvPr id="71" name="テキスト ボックス 70"/>
          <p:cNvSpPr txBox="1"/>
          <p:nvPr/>
        </p:nvSpPr>
        <p:spPr>
          <a:xfrm>
            <a:off x="3102054" y="7416121"/>
            <a:ext cx="1563386" cy="201765"/>
          </a:xfrm>
          <a:prstGeom prst="rect">
            <a:avLst/>
          </a:prstGeom>
          <a:noFill/>
        </p:spPr>
        <p:txBody>
          <a:bodyPr wrap="square" lIns="0" tIns="0" rIns="0" bIns="0" rtlCol="0">
            <a:spAutoFit/>
          </a:bodyPr>
          <a:lstStyle/>
          <a:p>
            <a:pPr>
              <a:lnSpc>
                <a:spcPts val="1600"/>
              </a:lnSpc>
              <a:buSzPct val="100000"/>
            </a:pPr>
            <a:r>
              <a:rPr lang="ja-JP" altLang="en-US" sz="1200" spc="130" dirty="0" smtClean="0">
                <a:solidFill>
                  <a:srgbClr val="4C3A2F"/>
                </a:solidFill>
                <a:latin typeface="+mn-ea"/>
                <a:cs typeface="メイリオ"/>
              </a:rPr>
              <a:t>料金</a:t>
            </a:r>
            <a:r>
              <a:rPr lang="ja-JP" altLang="en-US" sz="1200" spc="130" dirty="0">
                <a:solidFill>
                  <a:srgbClr val="4C3A2F"/>
                </a:solidFill>
                <a:latin typeface="+mn-ea"/>
                <a:cs typeface="メイリオ"/>
              </a:rPr>
              <a:t>：</a:t>
            </a:r>
            <a:r>
              <a:rPr lang="en-US" altLang="ja-JP" sz="1200" spc="130" dirty="0" smtClean="0">
                <a:solidFill>
                  <a:srgbClr val="4C3A2F"/>
                </a:solidFill>
                <a:latin typeface="+mn-ea"/>
                <a:cs typeface="メイリオ"/>
              </a:rPr>
              <a:t>¥3,500〜</a:t>
            </a:r>
            <a:r>
              <a:rPr lang="en-US" altLang="ja-JP" sz="1200" spc="130" dirty="0">
                <a:solidFill>
                  <a:srgbClr val="4C3A2F"/>
                </a:solidFill>
                <a:latin typeface="+mn-ea"/>
                <a:cs typeface="メイリオ"/>
              </a:rPr>
              <a:t>/</a:t>
            </a:r>
            <a:r>
              <a:rPr lang="ja-JP" altLang="en-US" sz="1200" spc="130" dirty="0" smtClean="0">
                <a:solidFill>
                  <a:srgbClr val="4C3A2F"/>
                </a:solidFill>
                <a:latin typeface="+mn-ea"/>
                <a:cs typeface="メイリオ"/>
              </a:rPr>
              <a:t>回</a:t>
            </a:r>
            <a:endParaRPr kumimoji="1" lang="en-US" altLang="ja-JP" sz="1200" spc="130" dirty="0" smtClean="0">
              <a:solidFill>
                <a:srgbClr val="4C3A2F"/>
              </a:solidFill>
              <a:latin typeface="+mn-ea"/>
              <a:cs typeface="メイリオ"/>
            </a:endParaRPr>
          </a:p>
        </p:txBody>
      </p:sp>
      <p:sp>
        <p:nvSpPr>
          <p:cNvPr id="72" name="テキスト ボックス 71"/>
          <p:cNvSpPr txBox="1"/>
          <p:nvPr/>
        </p:nvSpPr>
        <p:spPr>
          <a:xfrm>
            <a:off x="3102054" y="7735895"/>
            <a:ext cx="1563386" cy="814753"/>
          </a:xfrm>
          <a:prstGeom prst="rect">
            <a:avLst/>
          </a:prstGeom>
          <a:noFill/>
        </p:spPr>
        <p:txBody>
          <a:bodyPr wrap="square" lIns="0" tIns="0" rIns="0" bIns="0" rtlCol="0">
            <a:spAutoFit/>
          </a:bodyPr>
          <a:lstStyle/>
          <a:p>
            <a:pPr>
              <a:lnSpc>
                <a:spcPts val="1600"/>
              </a:lnSpc>
              <a:buSzPct val="100000"/>
            </a:pPr>
            <a:r>
              <a:rPr lang="en-US" altLang="ja-JP" sz="1200" spc="130" dirty="0" smtClean="0">
                <a:solidFill>
                  <a:srgbClr val="4C3A2F"/>
                </a:solidFill>
                <a:latin typeface="+mn-ea"/>
                <a:cs typeface="メイリオ"/>
              </a:rPr>
              <a:t>【</a:t>
            </a:r>
            <a:r>
              <a:rPr lang="ja-JP" altLang="en-US" sz="1200" spc="130" dirty="0">
                <a:solidFill>
                  <a:srgbClr val="4C3A2F"/>
                </a:solidFill>
                <a:latin typeface="+mn-ea"/>
                <a:cs typeface="メイリオ"/>
              </a:rPr>
              <a:t>基礎コース</a:t>
            </a:r>
            <a:r>
              <a:rPr lang="en-US" altLang="ja-JP" sz="1200" spc="130" dirty="0">
                <a:solidFill>
                  <a:srgbClr val="4C3A2F"/>
                </a:solidFill>
                <a:latin typeface="+mn-ea"/>
                <a:cs typeface="メイリオ"/>
              </a:rPr>
              <a:t>】</a:t>
            </a:r>
          </a:p>
          <a:p>
            <a:pPr>
              <a:lnSpc>
                <a:spcPts val="1600"/>
              </a:lnSpc>
              <a:buSzPct val="100000"/>
            </a:pPr>
            <a:r>
              <a:rPr lang="en-US" altLang="ja-JP" sz="1100" spc="130" dirty="0" smtClean="0">
                <a:solidFill>
                  <a:srgbClr val="4C3A2F"/>
                </a:solidFill>
                <a:latin typeface="+mn-ea"/>
                <a:cs typeface="メイリオ"/>
              </a:rPr>
              <a:t>14</a:t>
            </a:r>
            <a:r>
              <a:rPr lang="ja-JP" altLang="en-US" sz="1100" spc="130" dirty="0" smtClean="0">
                <a:solidFill>
                  <a:srgbClr val="4C3A2F"/>
                </a:solidFill>
                <a:latin typeface="+mn-ea"/>
                <a:cs typeface="メイリオ"/>
              </a:rPr>
              <a:t>：</a:t>
            </a:r>
            <a:r>
              <a:rPr lang="en-US" altLang="ja-JP" sz="1100" spc="130" dirty="0" smtClean="0">
                <a:solidFill>
                  <a:srgbClr val="4C3A2F"/>
                </a:solidFill>
                <a:latin typeface="+mn-ea"/>
                <a:cs typeface="メイリオ"/>
              </a:rPr>
              <a:t>00〜/18</a:t>
            </a:r>
            <a:r>
              <a:rPr lang="ja-JP" altLang="en-US" sz="1100" spc="130" dirty="0" smtClean="0">
                <a:solidFill>
                  <a:srgbClr val="4C3A2F"/>
                </a:solidFill>
                <a:latin typeface="+mn-ea"/>
                <a:cs typeface="メイリオ"/>
              </a:rPr>
              <a:t>：</a:t>
            </a:r>
            <a:r>
              <a:rPr lang="en-US" altLang="ja-JP" sz="1100" spc="130" dirty="0" smtClean="0">
                <a:solidFill>
                  <a:srgbClr val="4C3A2F"/>
                </a:solidFill>
                <a:latin typeface="+mn-ea"/>
                <a:cs typeface="メイリオ"/>
              </a:rPr>
              <a:t>00〜</a:t>
            </a:r>
            <a:r>
              <a:rPr lang="ja-JP" altLang="en-US" sz="1100" spc="130" dirty="0" smtClean="0">
                <a:solidFill>
                  <a:srgbClr val="4C3A2F"/>
                </a:solidFill>
                <a:latin typeface="+mn-ea"/>
                <a:cs typeface="メイリオ"/>
              </a:rPr>
              <a:t>　</a:t>
            </a:r>
            <a:r>
              <a:rPr lang="en-US" altLang="ja-JP" sz="900" spc="130" dirty="0" smtClean="0">
                <a:solidFill>
                  <a:srgbClr val="4C3A2F"/>
                </a:solidFill>
                <a:latin typeface="+mn-ea"/>
                <a:cs typeface="メイリオ"/>
              </a:rPr>
              <a:t>(</a:t>
            </a:r>
            <a:r>
              <a:rPr lang="ja-JP" altLang="en-US" sz="900" spc="130" dirty="0" smtClean="0">
                <a:solidFill>
                  <a:srgbClr val="4C3A2F"/>
                </a:solidFill>
                <a:latin typeface="+mn-ea"/>
                <a:cs typeface="メイリオ"/>
              </a:rPr>
              <a:t>各</a:t>
            </a:r>
            <a:r>
              <a:rPr lang="en-US" altLang="ja-JP" sz="900" spc="130" dirty="0" smtClean="0">
                <a:solidFill>
                  <a:srgbClr val="4C3A2F"/>
                </a:solidFill>
                <a:latin typeface="+mn-ea"/>
                <a:cs typeface="メイリオ"/>
              </a:rPr>
              <a:t>90</a:t>
            </a:r>
            <a:r>
              <a:rPr lang="ja-JP" altLang="en-US" sz="900" spc="130" dirty="0">
                <a:solidFill>
                  <a:srgbClr val="4C3A2F"/>
                </a:solidFill>
                <a:latin typeface="+mn-ea"/>
                <a:cs typeface="メイリオ"/>
              </a:rPr>
              <a:t>分</a:t>
            </a:r>
            <a:r>
              <a:rPr lang="en-US" altLang="ja-JP" sz="900" spc="130" dirty="0">
                <a:solidFill>
                  <a:srgbClr val="4C3A2F"/>
                </a:solidFill>
                <a:latin typeface="+mn-ea"/>
                <a:cs typeface="メイリオ"/>
              </a:rPr>
              <a:t>)</a:t>
            </a:r>
          </a:p>
          <a:p>
            <a:pPr>
              <a:lnSpc>
                <a:spcPts val="1600"/>
              </a:lnSpc>
              <a:buSzPct val="100000"/>
            </a:pPr>
            <a:r>
              <a:rPr lang="en-US" altLang="ja-JP" sz="1200" spc="130" dirty="0">
                <a:solidFill>
                  <a:srgbClr val="4C3A2F"/>
                </a:solidFill>
                <a:latin typeface="+mn-ea"/>
                <a:cs typeface="メイリオ"/>
              </a:rPr>
              <a:t>【</a:t>
            </a:r>
            <a:r>
              <a:rPr lang="ja-JP" altLang="en-US" sz="1200" spc="130" dirty="0">
                <a:solidFill>
                  <a:srgbClr val="4C3A2F"/>
                </a:solidFill>
                <a:latin typeface="+mn-ea"/>
                <a:cs typeface="メイリオ"/>
              </a:rPr>
              <a:t>中級コース</a:t>
            </a:r>
            <a:r>
              <a:rPr lang="en-US" altLang="ja-JP" sz="1200" spc="130" dirty="0">
                <a:solidFill>
                  <a:srgbClr val="4C3A2F"/>
                </a:solidFill>
                <a:latin typeface="+mn-ea"/>
                <a:cs typeface="メイリオ"/>
              </a:rPr>
              <a:t>】</a:t>
            </a:r>
          </a:p>
          <a:p>
            <a:pPr>
              <a:lnSpc>
                <a:spcPts val="1600"/>
              </a:lnSpc>
              <a:buSzPct val="100000"/>
            </a:pPr>
            <a:r>
              <a:rPr lang="en-US" altLang="ja-JP" sz="1100" spc="130" dirty="0" smtClean="0">
                <a:solidFill>
                  <a:srgbClr val="4C3A2F"/>
                </a:solidFill>
                <a:latin typeface="+mn-ea"/>
                <a:cs typeface="メイリオ"/>
              </a:rPr>
              <a:t>10</a:t>
            </a:r>
            <a:r>
              <a:rPr lang="ja-JP" altLang="en-US" sz="1100" spc="130" dirty="0" smtClean="0">
                <a:solidFill>
                  <a:srgbClr val="4C3A2F"/>
                </a:solidFill>
                <a:latin typeface="+mn-ea"/>
                <a:cs typeface="メイリオ"/>
              </a:rPr>
              <a:t>：</a:t>
            </a:r>
            <a:r>
              <a:rPr lang="en-US" altLang="ja-JP" sz="1100" spc="130" dirty="0" smtClean="0">
                <a:solidFill>
                  <a:srgbClr val="4C3A2F"/>
                </a:solidFill>
                <a:latin typeface="+mn-ea"/>
                <a:cs typeface="メイリオ"/>
              </a:rPr>
              <a:t>30</a:t>
            </a:r>
            <a:r>
              <a:rPr lang="en-US" altLang="ja-JP" sz="1100" spc="130" dirty="0">
                <a:solidFill>
                  <a:srgbClr val="4C3A2F"/>
                </a:solidFill>
                <a:latin typeface="+mn-ea"/>
                <a:cs typeface="メイリオ"/>
              </a:rPr>
              <a:t>〜/</a:t>
            </a:r>
            <a:r>
              <a:rPr lang="en-US" altLang="ja-JP" sz="1100" spc="130" dirty="0" smtClean="0">
                <a:solidFill>
                  <a:srgbClr val="4C3A2F"/>
                </a:solidFill>
                <a:latin typeface="+mn-ea"/>
                <a:cs typeface="メイリオ"/>
              </a:rPr>
              <a:t>16</a:t>
            </a:r>
            <a:r>
              <a:rPr lang="ja-JP" altLang="en-US" sz="1100" spc="130" dirty="0" smtClean="0">
                <a:solidFill>
                  <a:srgbClr val="4C3A2F"/>
                </a:solidFill>
                <a:latin typeface="+mn-ea"/>
                <a:cs typeface="メイリオ"/>
              </a:rPr>
              <a:t>：</a:t>
            </a:r>
            <a:r>
              <a:rPr lang="en-US" altLang="ja-JP" sz="1100" spc="130" dirty="0" smtClean="0">
                <a:solidFill>
                  <a:srgbClr val="4C3A2F"/>
                </a:solidFill>
                <a:latin typeface="+mn-ea"/>
                <a:cs typeface="メイリオ"/>
              </a:rPr>
              <a:t>00〜</a:t>
            </a:r>
            <a:r>
              <a:rPr lang="ja-JP" altLang="en-US" sz="1100" spc="130" dirty="0" smtClean="0">
                <a:solidFill>
                  <a:srgbClr val="4C3A2F"/>
                </a:solidFill>
                <a:latin typeface="+mn-ea"/>
                <a:cs typeface="メイリオ"/>
              </a:rPr>
              <a:t>　</a:t>
            </a:r>
            <a:r>
              <a:rPr lang="en-US" altLang="ja-JP" sz="800" spc="130" dirty="0" smtClean="0">
                <a:solidFill>
                  <a:srgbClr val="4C3A2F"/>
                </a:solidFill>
                <a:latin typeface="+mn-ea"/>
                <a:cs typeface="メイリオ"/>
              </a:rPr>
              <a:t>(</a:t>
            </a:r>
            <a:r>
              <a:rPr lang="ja-JP" altLang="en-US" sz="800" spc="130" dirty="0">
                <a:solidFill>
                  <a:srgbClr val="4C3A2F"/>
                </a:solidFill>
                <a:latin typeface="+mn-ea"/>
                <a:cs typeface="メイリオ"/>
              </a:rPr>
              <a:t>各</a:t>
            </a:r>
            <a:r>
              <a:rPr lang="en-US" altLang="ja-JP" sz="800" spc="130" dirty="0">
                <a:solidFill>
                  <a:srgbClr val="4C3A2F"/>
                </a:solidFill>
                <a:latin typeface="+mn-ea"/>
                <a:cs typeface="メイリオ"/>
              </a:rPr>
              <a:t>90</a:t>
            </a:r>
            <a:r>
              <a:rPr lang="ja-JP" altLang="en-US" sz="800" spc="130" dirty="0">
                <a:solidFill>
                  <a:srgbClr val="4C3A2F"/>
                </a:solidFill>
                <a:latin typeface="+mn-ea"/>
                <a:cs typeface="メイリオ"/>
              </a:rPr>
              <a:t>分</a:t>
            </a:r>
            <a:r>
              <a:rPr lang="en-US" altLang="ja-JP" sz="800" spc="130" dirty="0">
                <a:solidFill>
                  <a:srgbClr val="4C3A2F"/>
                </a:solidFill>
                <a:latin typeface="+mn-ea"/>
                <a:cs typeface="メイリオ"/>
              </a:rPr>
              <a:t>)</a:t>
            </a:r>
          </a:p>
        </p:txBody>
      </p:sp>
      <p:sp>
        <p:nvSpPr>
          <p:cNvPr id="73" name="テキスト ボックス 72"/>
          <p:cNvSpPr txBox="1"/>
          <p:nvPr/>
        </p:nvSpPr>
        <p:spPr>
          <a:xfrm>
            <a:off x="5347568" y="6420254"/>
            <a:ext cx="1563386" cy="809623"/>
          </a:xfrm>
          <a:prstGeom prst="rect">
            <a:avLst/>
          </a:prstGeom>
          <a:noFill/>
        </p:spPr>
        <p:txBody>
          <a:bodyPr wrap="square" lIns="0" tIns="0" rIns="0" bIns="0" rtlCol="0">
            <a:spAutoFit/>
          </a:bodyPr>
          <a:lstStyle/>
          <a:p>
            <a:pPr algn="just">
              <a:lnSpc>
                <a:spcPts val="1600"/>
              </a:lnSpc>
              <a:buSzPct val="100000"/>
            </a:pPr>
            <a:r>
              <a:rPr lang="ja-JP" altLang="en-US" sz="900" spc="130" dirty="0" smtClean="0">
                <a:solidFill>
                  <a:srgbClr val="4C3A2F"/>
                </a:solidFill>
                <a:latin typeface="+mn-ea"/>
                <a:cs typeface="メイリオ"/>
              </a:rPr>
              <a:t>美しい姿勢や健やかなカラダを維持したい方に、ベテランの講師陣が初心者の方でもわかりやすく丁寧に指導しています。</a:t>
            </a:r>
            <a:endParaRPr kumimoji="1" lang="ja-JP" altLang="en-US" sz="900" spc="130" dirty="0">
              <a:solidFill>
                <a:srgbClr val="4C3A2F"/>
              </a:solidFill>
              <a:latin typeface="+mn-ea"/>
              <a:cs typeface="メイリオ"/>
            </a:endParaRPr>
          </a:p>
        </p:txBody>
      </p:sp>
      <p:sp>
        <p:nvSpPr>
          <p:cNvPr id="74" name="テキスト ボックス 73"/>
          <p:cNvSpPr txBox="1"/>
          <p:nvPr/>
        </p:nvSpPr>
        <p:spPr>
          <a:xfrm>
            <a:off x="5347568" y="7303375"/>
            <a:ext cx="1563386" cy="574516"/>
          </a:xfrm>
          <a:prstGeom prst="rect">
            <a:avLst/>
          </a:prstGeom>
          <a:noFill/>
        </p:spPr>
        <p:txBody>
          <a:bodyPr wrap="square" lIns="0" tIns="0" rIns="0" bIns="0" rtlCol="0">
            <a:spAutoFit/>
          </a:bodyPr>
          <a:lstStyle/>
          <a:p>
            <a:pPr algn="just">
              <a:lnSpc>
                <a:spcPts val="1600"/>
              </a:lnSpc>
              <a:buSzPct val="100000"/>
            </a:pPr>
            <a:r>
              <a:rPr kumimoji="1" lang="ja-JP" altLang="en-US" sz="1200" spc="130" dirty="0" smtClean="0">
                <a:solidFill>
                  <a:srgbClr val="4C3A2F"/>
                </a:solidFill>
                <a:latin typeface="+mn-ea"/>
                <a:cs typeface="メイリオ"/>
              </a:rPr>
              <a:t>入会金：</a:t>
            </a:r>
            <a:r>
              <a:rPr kumimoji="1" lang="en-US" altLang="ja-JP" sz="1200" spc="130" dirty="0" smtClean="0">
                <a:solidFill>
                  <a:srgbClr val="4C3A2F"/>
                </a:solidFill>
                <a:latin typeface="+mn-ea"/>
                <a:cs typeface="メイリオ"/>
              </a:rPr>
              <a:t>¥5,000</a:t>
            </a:r>
          </a:p>
          <a:p>
            <a:pPr lvl="0" algn="just">
              <a:buSzPct val="100000"/>
            </a:pPr>
            <a:r>
              <a:rPr lang="ja-JP" altLang="en-US" sz="800" spc="130" dirty="0">
                <a:solidFill>
                  <a:srgbClr val="4C3A2F"/>
                </a:solidFill>
                <a:latin typeface="ＭＳ Ｐゴシック"/>
                <a:cs typeface="メイリオ"/>
              </a:rPr>
              <a:t>＊週複数回のレッスンをご希望の方に割引制度がございます。</a:t>
            </a:r>
            <a:endParaRPr lang="en-US" altLang="ja-JP" sz="800" spc="130" dirty="0">
              <a:solidFill>
                <a:srgbClr val="4C3A2F"/>
              </a:solidFill>
              <a:latin typeface="ＭＳ Ｐゴシック"/>
              <a:cs typeface="メイリオ"/>
            </a:endParaRPr>
          </a:p>
          <a:p>
            <a:pPr lvl="0" algn="just">
              <a:buSzPct val="100000"/>
            </a:pPr>
            <a:r>
              <a:rPr lang="ja-JP" altLang="en-US" sz="800" spc="130" dirty="0">
                <a:solidFill>
                  <a:srgbClr val="4C3A2F"/>
                </a:solidFill>
                <a:latin typeface="ＭＳ Ｐゴシック"/>
                <a:cs typeface="メイリオ"/>
              </a:rPr>
              <a:t>お気軽にお問合せください</a:t>
            </a:r>
            <a:r>
              <a:rPr lang="ja-JP" altLang="en-US" sz="800" spc="130" dirty="0" smtClean="0">
                <a:solidFill>
                  <a:srgbClr val="4C3A2F"/>
                </a:solidFill>
                <a:latin typeface="ＭＳ Ｐゴシック"/>
                <a:cs typeface="メイリオ"/>
              </a:rPr>
              <a:t>。</a:t>
            </a:r>
            <a:endParaRPr kumimoji="1" lang="en-US" altLang="ja-JP" sz="900" spc="130" dirty="0" smtClean="0">
              <a:solidFill>
                <a:srgbClr val="4C3A2F"/>
              </a:solidFill>
              <a:latin typeface="+mn-ea"/>
              <a:cs typeface="メイリオ"/>
            </a:endParaRPr>
          </a:p>
        </p:txBody>
      </p:sp>
      <p:sp>
        <p:nvSpPr>
          <p:cNvPr id="75" name="テキスト ボックス 74"/>
          <p:cNvSpPr txBox="1"/>
          <p:nvPr/>
        </p:nvSpPr>
        <p:spPr>
          <a:xfrm>
            <a:off x="6079599" y="8120820"/>
            <a:ext cx="826115" cy="590675"/>
          </a:xfrm>
          <a:prstGeom prst="rect">
            <a:avLst/>
          </a:prstGeom>
          <a:noFill/>
        </p:spPr>
        <p:txBody>
          <a:bodyPr wrap="square" lIns="0" tIns="0" rIns="0" bIns="0" rtlCol="0">
            <a:spAutoFit/>
          </a:bodyPr>
          <a:lstStyle/>
          <a:p>
            <a:pPr algn="just">
              <a:lnSpc>
                <a:spcPct val="110000"/>
              </a:lnSpc>
              <a:buSzPct val="100000"/>
            </a:pPr>
            <a:r>
              <a:rPr kumimoji="1" lang="ja-JP" altLang="en-US" sz="700" spc="130" dirty="0" smtClean="0">
                <a:solidFill>
                  <a:srgbClr val="4C3A2F"/>
                </a:solidFill>
                <a:latin typeface="+mn-ea"/>
                <a:cs typeface="メイリオ"/>
              </a:rPr>
              <a:t>代表</a:t>
            </a:r>
            <a:endParaRPr kumimoji="1" lang="en-US" altLang="ja-JP" sz="700" spc="130" dirty="0" smtClean="0">
              <a:solidFill>
                <a:srgbClr val="4C3A2F"/>
              </a:solidFill>
              <a:latin typeface="+mn-ea"/>
              <a:cs typeface="メイリオ"/>
            </a:endParaRPr>
          </a:p>
          <a:p>
            <a:pPr algn="just">
              <a:lnSpc>
                <a:spcPct val="110000"/>
              </a:lnSpc>
              <a:buSzPct val="100000"/>
            </a:pPr>
            <a:r>
              <a:rPr lang="ja-JP" altLang="en-US" sz="700" spc="130" dirty="0" smtClean="0">
                <a:solidFill>
                  <a:srgbClr val="4C3A2F"/>
                </a:solidFill>
                <a:latin typeface="+mn-ea"/>
                <a:cs typeface="メイリオ"/>
              </a:rPr>
              <a:t>明日来子</a:t>
            </a:r>
            <a:endParaRPr lang="en-US" altLang="ja-JP" sz="700" spc="130" dirty="0" smtClean="0">
              <a:solidFill>
                <a:srgbClr val="4C3A2F"/>
              </a:solidFill>
              <a:latin typeface="+mn-ea"/>
              <a:cs typeface="メイリオ"/>
            </a:endParaRPr>
          </a:p>
          <a:p>
            <a:pPr algn="just">
              <a:lnSpc>
                <a:spcPct val="110000"/>
              </a:lnSpc>
              <a:buSzPct val="100000"/>
            </a:pPr>
            <a:r>
              <a:rPr lang="en-US" altLang="ja-JP" sz="700" spc="130" dirty="0" smtClean="0">
                <a:solidFill>
                  <a:srgbClr val="4C3A2F"/>
                </a:solidFill>
                <a:latin typeface="+mn-ea"/>
                <a:cs typeface="メイリオ"/>
              </a:rPr>
              <a:t>2003</a:t>
            </a:r>
            <a:r>
              <a:rPr lang="ja-JP" altLang="en-US" sz="700" spc="130" dirty="0" smtClean="0">
                <a:solidFill>
                  <a:srgbClr val="4C3A2F"/>
                </a:solidFill>
                <a:latin typeface="+mn-ea"/>
                <a:cs typeface="メイリオ"/>
              </a:rPr>
              <a:t>年、</a:t>
            </a:r>
            <a:r>
              <a:rPr kumimoji="1" lang="en-US" altLang="ja-JP" sz="700" spc="130" dirty="0" smtClean="0">
                <a:solidFill>
                  <a:srgbClr val="4C3A2F"/>
                </a:solidFill>
                <a:latin typeface="+mn-ea"/>
                <a:cs typeface="メイリオ"/>
              </a:rPr>
              <a:t>○○</a:t>
            </a:r>
            <a:r>
              <a:rPr kumimoji="1" lang="ja-JP" altLang="en-US" sz="700" spc="130" dirty="0" smtClean="0">
                <a:solidFill>
                  <a:srgbClr val="4C3A2F"/>
                </a:solidFill>
                <a:latin typeface="+mn-ea"/>
                <a:cs typeface="メイリオ"/>
              </a:rPr>
              <a:t>バレエ団退団後アスクルバレエスクール開講</a:t>
            </a:r>
            <a:endParaRPr kumimoji="1" lang="ja-JP" altLang="en-US" sz="700" spc="130" dirty="0">
              <a:solidFill>
                <a:srgbClr val="4C3A2F"/>
              </a:solidFill>
              <a:latin typeface="+mn-ea"/>
              <a:cs typeface="メイリオ"/>
            </a:endParaRPr>
          </a:p>
        </p:txBody>
      </p:sp>
      <p:sp>
        <p:nvSpPr>
          <p:cNvPr id="30" name="角丸四角形 29"/>
          <p:cNvSpPr/>
          <p:nvPr/>
        </p:nvSpPr>
        <p:spPr>
          <a:xfrm>
            <a:off x="5355485" y="7988099"/>
            <a:ext cx="594507" cy="717825"/>
          </a:xfrm>
          <a:prstGeom prst="roundRect">
            <a:avLst>
              <a:gd name="adj" fmla="val 0"/>
            </a:avLst>
          </a:prstGeom>
          <a:solidFill>
            <a:srgbClr val="4C3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t>写真を入れてください</a:t>
            </a:r>
            <a:endParaRPr kumimoji="1" lang="ja-JP" altLang="en-US" sz="700" dirty="0"/>
          </a:p>
        </p:txBody>
      </p:sp>
    </p:spTree>
    <p:extLst>
      <p:ext uri="{BB962C8B-B14F-4D97-AF65-F5344CB8AC3E}">
        <p14:creationId xmlns:p14="http://schemas.microsoft.com/office/powerpoint/2010/main" val="15803474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67231" y="239390"/>
            <a:ext cx="7447512" cy="8810017"/>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t">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600" b="1" dirty="0">
                <a:solidFill>
                  <a:prstClr val="black"/>
                </a:solidFill>
                <a:latin typeface="ＭＳ Ｐゴシック"/>
              </a:rPr>
              <a:t>チラシ印刷等テンプレートご利用上のご注意事項</a:t>
            </a:r>
          </a:p>
          <a:p>
            <a:endParaRPr lang="ja-JP" altLang="en-US" dirty="0">
              <a:solidFill>
                <a:prstClr val="black"/>
              </a:solidFill>
              <a:latin typeface="ＭＳ Ｐゴシック"/>
            </a:endParaRPr>
          </a:p>
          <a:p>
            <a:r>
              <a:rPr lang="ja-JP" altLang="en-US" dirty="0">
                <a:solidFill>
                  <a:prstClr val="black"/>
                </a:solidFill>
                <a:latin typeface="ＭＳ Ｐゴシック"/>
              </a:rPr>
              <a:t>本テンプレート（以下「本テンプレート」という）は、アスクル株式会社（以下「当社」という）がアスクルスピードプリントセンター（以下「本サイト」という）を通じて提供するものです。以下の内容をお読みいただき、同意された場合のみテンプレートをご利用下さい。なお、本テンプレートをご利用いただいた時点で本ご注意事項の内容に同意いただいたものとみなします。</a:t>
            </a:r>
          </a:p>
          <a:p>
            <a:endParaRPr lang="ja-JP" altLang="en-US" dirty="0">
              <a:solidFill>
                <a:prstClr val="black"/>
              </a:solidFill>
              <a:latin typeface="ＭＳ Ｐゴシック"/>
            </a:endParaRPr>
          </a:p>
          <a:p>
            <a:r>
              <a:rPr lang="en-US" altLang="ja-JP" dirty="0">
                <a:solidFill>
                  <a:prstClr val="black"/>
                </a:solidFill>
                <a:latin typeface="ＭＳ Ｐゴシック"/>
              </a:rPr>
              <a:t>【</a:t>
            </a:r>
            <a:r>
              <a:rPr lang="ja-JP" altLang="en-US" dirty="0">
                <a:solidFill>
                  <a:prstClr val="black"/>
                </a:solidFill>
                <a:latin typeface="ＭＳ Ｐゴシック"/>
              </a:rPr>
              <a:t>チラシ印刷等テンプレートのご利用について</a:t>
            </a:r>
            <a:r>
              <a:rPr lang="en-US" altLang="ja-JP" dirty="0">
                <a:solidFill>
                  <a:prstClr val="black"/>
                </a:solidFill>
                <a:latin typeface="ＭＳ Ｐゴシック"/>
              </a:rPr>
              <a:t>】</a:t>
            </a:r>
          </a:p>
          <a:p>
            <a:r>
              <a:rPr lang="ja-JP" altLang="en-US" dirty="0">
                <a:solidFill>
                  <a:prstClr val="black"/>
                </a:solidFill>
                <a:latin typeface="ＭＳ Ｐゴシック"/>
              </a:rPr>
              <a:t>・本テンプレートは、本サイトでご注文いただくチラシ等の原稿作成のためにご提供するものです。ただし、ご自身のプリンターでも印刷いただくことができます。</a:t>
            </a:r>
          </a:p>
          <a:p>
            <a:r>
              <a:rPr lang="ja-JP" altLang="en-US" dirty="0">
                <a:solidFill>
                  <a:prstClr val="black"/>
                </a:solidFill>
                <a:latin typeface="ＭＳ Ｐゴシック"/>
              </a:rPr>
              <a:t>・本テンプレートは、無料でご利用いただけます。</a:t>
            </a:r>
          </a:p>
          <a:p>
            <a:r>
              <a:rPr lang="ja-JP" altLang="en-US" dirty="0">
                <a:solidFill>
                  <a:prstClr val="black"/>
                </a:solidFill>
                <a:latin typeface="ＭＳ Ｐゴシック"/>
              </a:rPr>
              <a:t>・本テンプレートのサイズやカラーの変更、画像差替えなどの加工は自由です。</a:t>
            </a:r>
          </a:p>
          <a:p>
            <a:r>
              <a:rPr lang="ja-JP" altLang="en-US" dirty="0">
                <a:solidFill>
                  <a:prstClr val="black"/>
                </a:solidFill>
                <a:latin typeface="ＭＳ Ｐゴシック"/>
              </a:rPr>
              <a:t>・本テンプレートのご利用にあたり当社へのご連絡は必要ございません。</a:t>
            </a:r>
          </a:p>
          <a:p>
            <a:endParaRPr lang="ja-JP" altLang="en-US" dirty="0">
              <a:solidFill>
                <a:prstClr val="black"/>
              </a:solidFill>
              <a:latin typeface="ＭＳ Ｐゴシック"/>
            </a:endParaRPr>
          </a:p>
          <a:p>
            <a:r>
              <a:rPr lang="en-US" altLang="ja-JP" dirty="0">
                <a:solidFill>
                  <a:prstClr val="black"/>
                </a:solidFill>
                <a:latin typeface="ＭＳ Ｐゴシック"/>
              </a:rPr>
              <a:t>【</a:t>
            </a:r>
            <a:r>
              <a:rPr lang="ja-JP" altLang="en-US" dirty="0">
                <a:solidFill>
                  <a:prstClr val="black"/>
                </a:solidFill>
                <a:latin typeface="ＭＳ Ｐゴシック"/>
              </a:rPr>
              <a:t>著作権について</a:t>
            </a:r>
            <a:r>
              <a:rPr lang="en-US" altLang="ja-JP" dirty="0">
                <a:solidFill>
                  <a:prstClr val="black"/>
                </a:solidFill>
                <a:latin typeface="ＭＳ Ｐゴシック"/>
              </a:rPr>
              <a:t>】</a:t>
            </a:r>
          </a:p>
          <a:p>
            <a:r>
              <a:rPr lang="ja-JP" altLang="en-US" dirty="0">
                <a:solidFill>
                  <a:prstClr val="black"/>
                </a:solidFill>
                <a:latin typeface="ＭＳ Ｐゴシック"/>
              </a:rPr>
              <a:t>本テンプレートの著作権は、アスクル株式会社に帰属します。お客様は、当社より、本テンプレートを本注意事項に従い無償で使用することが許諾されますが、本テンプレートに関し、それ以外のいかなる権利も取得するものではなく、それら全ての権利はアスクルに留保されます。</a:t>
            </a:r>
          </a:p>
          <a:p>
            <a:endParaRPr lang="ja-JP" altLang="en-US" dirty="0">
              <a:solidFill>
                <a:prstClr val="black"/>
              </a:solidFill>
              <a:latin typeface="ＭＳ Ｐゴシック"/>
            </a:endParaRPr>
          </a:p>
          <a:p>
            <a:r>
              <a:rPr lang="en-US" altLang="ja-JP" dirty="0">
                <a:solidFill>
                  <a:prstClr val="black"/>
                </a:solidFill>
                <a:latin typeface="ＭＳ Ｐゴシック"/>
              </a:rPr>
              <a:t>【</a:t>
            </a:r>
            <a:r>
              <a:rPr lang="ja-JP" altLang="en-US" dirty="0">
                <a:solidFill>
                  <a:prstClr val="black"/>
                </a:solidFill>
                <a:latin typeface="ＭＳ Ｐゴシック"/>
              </a:rPr>
              <a:t>禁止事項</a:t>
            </a:r>
            <a:r>
              <a:rPr lang="en-US" altLang="ja-JP" dirty="0">
                <a:solidFill>
                  <a:prstClr val="black"/>
                </a:solidFill>
                <a:latin typeface="ＭＳ Ｐゴシック"/>
              </a:rPr>
              <a:t>】</a:t>
            </a:r>
          </a:p>
          <a:p>
            <a:r>
              <a:rPr lang="ja-JP" altLang="en-US" dirty="0">
                <a:solidFill>
                  <a:prstClr val="black"/>
                </a:solidFill>
                <a:latin typeface="ＭＳ Ｐゴシック"/>
              </a:rPr>
              <a:t>以下に該当する行為を禁止します。</a:t>
            </a:r>
          </a:p>
          <a:p>
            <a:r>
              <a:rPr lang="ja-JP" altLang="en-US" dirty="0">
                <a:solidFill>
                  <a:prstClr val="black"/>
                </a:solidFill>
                <a:latin typeface="ＭＳ Ｐゴシック"/>
              </a:rPr>
              <a:t>・本テンプレートのデータおよび本テンプレートを編集したデータ等を第三者に譲渡、転売、貸与、再配布する行為</a:t>
            </a:r>
          </a:p>
          <a:p>
            <a:r>
              <a:rPr lang="ja-JP" altLang="en-US" dirty="0">
                <a:solidFill>
                  <a:prstClr val="black"/>
                </a:solidFill>
                <a:latin typeface="ＭＳ Ｐゴシック"/>
              </a:rPr>
              <a:t>・本テンプレートに直接リンクを設定する（直リンクする）行為</a:t>
            </a:r>
          </a:p>
          <a:p>
            <a:r>
              <a:rPr lang="ja-JP" altLang="en-US" dirty="0">
                <a:solidFill>
                  <a:prstClr val="black"/>
                </a:solidFill>
                <a:latin typeface="ＭＳ Ｐゴシック"/>
              </a:rPr>
              <a:t>・本サイトの運営を妨害する行為</a:t>
            </a:r>
          </a:p>
          <a:p>
            <a:r>
              <a:rPr lang="ja-JP" altLang="en-US" dirty="0">
                <a:solidFill>
                  <a:prstClr val="black"/>
                </a:solidFill>
                <a:latin typeface="ＭＳ Ｐゴシック"/>
              </a:rPr>
              <a:t>・違法または不正な目的のために本テンプレートを利用する行為</a:t>
            </a:r>
          </a:p>
          <a:p>
            <a:r>
              <a:rPr lang="ja-JP" altLang="en-US" dirty="0">
                <a:solidFill>
                  <a:prstClr val="black"/>
                </a:solidFill>
                <a:latin typeface="ＭＳ Ｐゴシック"/>
              </a:rPr>
              <a:t>・その他当社が合理的に不適切であると判断する行為</a:t>
            </a:r>
          </a:p>
          <a:p>
            <a:endParaRPr lang="ja-JP" altLang="en-US" dirty="0">
              <a:solidFill>
                <a:prstClr val="black"/>
              </a:solidFill>
              <a:latin typeface="ＭＳ Ｐゴシック"/>
            </a:endParaRPr>
          </a:p>
          <a:p>
            <a:r>
              <a:rPr lang="en-US" altLang="ja-JP" dirty="0">
                <a:solidFill>
                  <a:prstClr val="black"/>
                </a:solidFill>
                <a:latin typeface="ＭＳ Ｐゴシック"/>
              </a:rPr>
              <a:t>【</a:t>
            </a:r>
            <a:r>
              <a:rPr lang="ja-JP" altLang="en-US" dirty="0">
                <a:solidFill>
                  <a:prstClr val="black"/>
                </a:solidFill>
                <a:latin typeface="ＭＳ Ｐゴシック"/>
              </a:rPr>
              <a:t>免責事項</a:t>
            </a:r>
            <a:r>
              <a:rPr lang="en-US" altLang="ja-JP" dirty="0">
                <a:solidFill>
                  <a:prstClr val="black"/>
                </a:solidFill>
                <a:latin typeface="ＭＳ Ｐゴシック"/>
              </a:rPr>
              <a:t>】</a:t>
            </a:r>
          </a:p>
          <a:p>
            <a:r>
              <a:rPr lang="ja-JP" altLang="en-US" dirty="0">
                <a:solidFill>
                  <a:prstClr val="black"/>
                </a:solidFill>
                <a:latin typeface="ＭＳ Ｐゴシック"/>
              </a:rPr>
              <a:t>・本テンプレートは原状有姿で提供されるものとし、当社は、本テンプレートについて、その安全性、正確性、確実性、有用性、合目的性、最新性、合法性、道徳性、商品性、パフォーマンスおよび結果、コンピュータウィルスに感染していないこと、提供するソフトウェアの不具合やバグが修正されること、印刷した場合の品質等を含めいかなる保証を行うものではありません。当社は、利用者に対し、本テンプレートの瑕疵、不具合の修正、補修、訂正、代替テンプレートの提供その他いかなる義務をも負わないものとします。また、当社は、利用者への何らの予告なく本テンプレートの内容を変更し、消去し、または利用停止する権利を留保します。</a:t>
            </a:r>
          </a:p>
          <a:p>
            <a:r>
              <a:rPr lang="ja-JP" altLang="en-US" dirty="0">
                <a:solidFill>
                  <a:prstClr val="black"/>
                </a:solidFill>
                <a:latin typeface="ＭＳ Ｐゴシック"/>
              </a:rPr>
              <a:t>・本テンプレートのご利用に起因して利用者と第三者との間に紛争が生じた場合、当社は一切責任を負わないものとします。</a:t>
            </a:r>
          </a:p>
          <a:p>
            <a:r>
              <a:rPr lang="ja-JP" altLang="en-US" dirty="0">
                <a:solidFill>
                  <a:prstClr val="black"/>
                </a:solidFill>
                <a:latin typeface="ＭＳ Ｐゴシック"/>
              </a:rPr>
              <a:t> </a:t>
            </a:r>
          </a:p>
          <a:p>
            <a:r>
              <a:rPr lang="en-US" altLang="ja-JP" dirty="0">
                <a:solidFill>
                  <a:prstClr val="black"/>
                </a:solidFill>
                <a:latin typeface="ＭＳ Ｐゴシック"/>
              </a:rPr>
              <a:t>【</a:t>
            </a:r>
            <a:r>
              <a:rPr lang="ja-JP" altLang="en-US" dirty="0">
                <a:solidFill>
                  <a:prstClr val="black"/>
                </a:solidFill>
                <a:latin typeface="ＭＳ Ｐゴシック"/>
              </a:rPr>
              <a:t>利用者の責任</a:t>
            </a:r>
            <a:r>
              <a:rPr lang="en-US" altLang="ja-JP" dirty="0">
                <a:solidFill>
                  <a:prstClr val="black"/>
                </a:solidFill>
                <a:latin typeface="ＭＳ Ｐゴシック"/>
              </a:rPr>
              <a:t>】</a:t>
            </a:r>
          </a:p>
          <a:p>
            <a:r>
              <a:rPr lang="ja-JP" altLang="en-US" dirty="0">
                <a:solidFill>
                  <a:prstClr val="black"/>
                </a:solidFill>
                <a:latin typeface="ＭＳ Ｐゴシック"/>
              </a:rPr>
              <a:t>利用者が本テンプレートの利用に関連して当社または第三者に損害を与えた場合、利用者は当該損害を賠償するものとします。</a:t>
            </a:r>
          </a:p>
          <a:p>
            <a:endParaRPr lang="ja-JP" altLang="en-US" dirty="0">
              <a:solidFill>
                <a:prstClr val="black"/>
              </a:solidFill>
              <a:latin typeface="ＭＳ Ｐゴシック"/>
            </a:endParaRPr>
          </a:p>
          <a:p>
            <a:r>
              <a:rPr lang="en-US" altLang="ja-JP" dirty="0">
                <a:solidFill>
                  <a:prstClr val="black"/>
                </a:solidFill>
                <a:latin typeface="ＭＳ Ｐゴシック"/>
              </a:rPr>
              <a:t>【</a:t>
            </a:r>
            <a:r>
              <a:rPr lang="ja-JP" altLang="en-US" dirty="0">
                <a:solidFill>
                  <a:prstClr val="black"/>
                </a:solidFill>
                <a:latin typeface="ＭＳ Ｐゴシック"/>
              </a:rPr>
              <a:t>その他</a:t>
            </a:r>
            <a:r>
              <a:rPr lang="en-US" altLang="ja-JP" dirty="0">
                <a:solidFill>
                  <a:prstClr val="black"/>
                </a:solidFill>
                <a:latin typeface="ＭＳ Ｐゴシック"/>
              </a:rPr>
              <a:t>】</a:t>
            </a:r>
          </a:p>
          <a:p>
            <a:r>
              <a:rPr lang="ja-JP" altLang="en-US" dirty="0">
                <a:solidFill>
                  <a:prstClr val="black"/>
                </a:solidFill>
                <a:latin typeface="ＭＳ Ｐゴシック"/>
              </a:rPr>
              <a:t>本テンプレートを利用した印刷の</a:t>
            </a:r>
            <a:r>
              <a:rPr lang="ja-JP" altLang="en-US" dirty="0" smtClean="0">
                <a:solidFill>
                  <a:prstClr val="black"/>
                </a:solidFill>
                <a:latin typeface="ＭＳ Ｐゴシック"/>
              </a:rPr>
              <a:t>ご注文に関するご相談は</a:t>
            </a:r>
            <a:r>
              <a:rPr lang="ja-JP" altLang="en-US" dirty="0">
                <a:solidFill>
                  <a:prstClr val="black"/>
                </a:solidFill>
                <a:latin typeface="ＭＳ Ｐゴシック"/>
              </a:rPr>
              <a:t>、本サイト（</a:t>
            </a:r>
            <a:r>
              <a:rPr lang="ja-JP" altLang="en-US" dirty="0" smtClean="0">
                <a:solidFill>
                  <a:prstClr val="black"/>
                </a:solidFill>
                <a:latin typeface="ＭＳ Ｐゴシック"/>
              </a:rPr>
              <a:t>アスクルスピードプリントセンター </a:t>
            </a:r>
            <a:r>
              <a:rPr lang="en-US" altLang="ja-JP" dirty="0" smtClean="0">
                <a:solidFill>
                  <a:prstClr val="black"/>
                </a:solidFill>
                <a:latin typeface="ＭＳ Ｐゴシック"/>
              </a:rPr>
              <a:t>http://spc.askul.co.jp/</a:t>
            </a:r>
            <a:r>
              <a:rPr lang="ja-JP" altLang="en-US" dirty="0" smtClean="0">
                <a:solidFill>
                  <a:prstClr val="black"/>
                </a:solidFill>
                <a:latin typeface="ＭＳ Ｐゴシック"/>
              </a:rPr>
              <a:t>）</a:t>
            </a:r>
            <a:r>
              <a:rPr lang="ja-JP" altLang="en-US" dirty="0">
                <a:solidFill>
                  <a:prstClr val="black"/>
                </a:solidFill>
                <a:latin typeface="ＭＳ Ｐゴシック"/>
              </a:rPr>
              <a:t>のフリーダイヤル</a:t>
            </a:r>
            <a:r>
              <a:rPr lang="en-US" altLang="ja-JP" dirty="0">
                <a:solidFill>
                  <a:prstClr val="black"/>
                </a:solidFill>
                <a:latin typeface="ＭＳ Ｐゴシック"/>
              </a:rPr>
              <a:t>0120-117-132</a:t>
            </a:r>
            <a:r>
              <a:rPr lang="ja-JP" altLang="en-US" dirty="0">
                <a:solidFill>
                  <a:prstClr val="black"/>
                </a:solidFill>
                <a:latin typeface="ＭＳ Ｐゴシック"/>
              </a:rPr>
              <a:t>（受付時間：午前</a:t>
            </a:r>
            <a:r>
              <a:rPr lang="en-US" altLang="ja-JP" dirty="0">
                <a:solidFill>
                  <a:prstClr val="black"/>
                </a:solidFill>
                <a:latin typeface="ＭＳ Ｐゴシック"/>
              </a:rPr>
              <a:t>6</a:t>
            </a:r>
            <a:r>
              <a:rPr lang="ja-JP" altLang="en-US" dirty="0">
                <a:solidFill>
                  <a:prstClr val="black"/>
                </a:solidFill>
                <a:latin typeface="ＭＳ Ｐゴシック"/>
              </a:rPr>
              <a:t>時～午後</a:t>
            </a:r>
            <a:r>
              <a:rPr lang="en-US" altLang="ja-JP" dirty="0">
                <a:solidFill>
                  <a:prstClr val="black"/>
                </a:solidFill>
                <a:latin typeface="ＭＳ Ｐゴシック"/>
              </a:rPr>
              <a:t>6</a:t>
            </a:r>
            <a:r>
              <a:rPr lang="ja-JP" altLang="en-US" dirty="0">
                <a:solidFill>
                  <a:prstClr val="black"/>
                </a:solidFill>
                <a:latin typeface="ＭＳ Ｐゴシック"/>
              </a:rPr>
              <a:t>時　日・祝日除く</a:t>
            </a:r>
            <a:r>
              <a:rPr lang="ja-JP" altLang="en-US" dirty="0" smtClean="0">
                <a:solidFill>
                  <a:prstClr val="black"/>
                </a:solidFill>
                <a:latin typeface="ＭＳ Ｐゴシック"/>
              </a:rPr>
              <a:t>）までお問い合わせください。</a:t>
            </a:r>
            <a:endParaRPr lang="en-US" altLang="ja-JP" dirty="0" smtClean="0">
              <a:solidFill>
                <a:prstClr val="black"/>
              </a:solidFill>
              <a:latin typeface="ＭＳ Ｐゴシック"/>
            </a:endParaRPr>
          </a:p>
          <a:p>
            <a:endParaRPr lang="en-US" altLang="ja-JP" dirty="0" smtClean="0">
              <a:solidFill>
                <a:prstClr val="black"/>
              </a:solidFill>
              <a:latin typeface="ＭＳ Ｐゴシック"/>
            </a:endParaRPr>
          </a:p>
          <a:p>
            <a:endParaRPr lang="ja-JP" altLang="en-US" dirty="0">
              <a:solidFill>
                <a:prstClr val="black"/>
              </a:solidFill>
              <a:latin typeface="ＭＳ Ｐゴシック"/>
            </a:endParaRPr>
          </a:p>
          <a:p>
            <a:r>
              <a:rPr lang="ja-JP" altLang="en-US" dirty="0">
                <a:solidFill>
                  <a:prstClr val="black"/>
                </a:solidFill>
                <a:latin typeface="ＭＳ Ｐゴシック"/>
              </a:rPr>
              <a:t>以上</a:t>
            </a:r>
          </a:p>
          <a:p>
            <a:endParaRPr lang="ja-JP" altLang="en-US" dirty="0">
              <a:solidFill>
                <a:prstClr val="black"/>
              </a:solidFill>
              <a:latin typeface="ＭＳ Ｐゴシック"/>
            </a:endParaRPr>
          </a:p>
        </p:txBody>
      </p:sp>
    </p:spTree>
    <p:extLst>
      <p:ext uri="{BB962C8B-B14F-4D97-AF65-F5344CB8AC3E}">
        <p14:creationId xmlns:p14="http://schemas.microsoft.com/office/powerpoint/2010/main" val="2203135522"/>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1280</TotalTime>
  <Words>893</Words>
  <Application>Microsoft Macintosh PowerPoint</Application>
  <PresentationFormat>ユーザー設定</PresentationFormat>
  <Paragraphs>82</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1_ガイド入りテンプレートサンプル20130531三木さん</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Wellenetz 檀野</cp:lastModifiedBy>
  <cp:revision>144</cp:revision>
  <cp:lastPrinted>2015-11-30T02:00:20Z</cp:lastPrinted>
  <dcterms:created xsi:type="dcterms:W3CDTF">2013-08-07T01:16:52Z</dcterms:created>
  <dcterms:modified xsi:type="dcterms:W3CDTF">2017-03-19T11:33:33Z</dcterms:modified>
</cp:coreProperties>
</file>